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4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3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362" r:id="rId5"/>
    <p:sldId id="291" r:id="rId6"/>
    <p:sldId id="438" r:id="rId7"/>
    <p:sldId id="415" r:id="rId8"/>
    <p:sldId id="431" r:id="rId9"/>
    <p:sldId id="363" r:id="rId10"/>
    <p:sldId id="461" r:id="rId11"/>
    <p:sldId id="383" r:id="rId12"/>
    <p:sldId id="433" r:id="rId13"/>
    <p:sldId id="277" r:id="rId14"/>
    <p:sldId id="372" r:id="rId15"/>
    <p:sldId id="256" r:id="rId16"/>
    <p:sldId id="276" r:id="rId17"/>
    <p:sldId id="275" r:id="rId18"/>
    <p:sldId id="280" r:id="rId19"/>
    <p:sldId id="267" r:id="rId20"/>
    <p:sldId id="281" r:id="rId21"/>
    <p:sldId id="282" r:id="rId22"/>
    <p:sldId id="436" r:id="rId23"/>
    <p:sldId id="366" r:id="rId24"/>
    <p:sldId id="439" r:id="rId25"/>
    <p:sldId id="365" r:id="rId26"/>
    <p:sldId id="441" r:id="rId27"/>
    <p:sldId id="442" r:id="rId28"/>
    <p:sldId id="443" r:id="rId29"/>
    <p:sldId id="444" r:id="rId30"/>
    <p:sldId id="445" r:id="rId31"/>
    <p:sldId id="446" r:id="rId32"/>
    <p:sldId id="453" r:id="rId33"/>
    <p:sldId id="451" r:id="rId34"/>
    <p:sldId id="454" r:id="rId35"/>
    <p:sldId id="455" r:id="rId36"/>
    <p:sldId id="458" r:id="rId37"/>
    <p:sldId id="457" r:id="rId38"/>
    <p:sldId id="459" r:id="rId39"/>
    <p:sldId id="460" r:id="rId40"/>
    <p:sldId id="382" r:id="rId41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Sweco Sans" panose="00000500000000000000" charset="-18"/>
      <p:regular r:id="rId49"/>
      <p:bold r:id="rId50"/>
      <p:italic r:id="rId51"/>
      <p:boldItalic r:id="rId52"/>
    </p:embeddedFont>
    <p:embeddedFont>
      <p:font typeface="Sweco Sans Medium" panose="00000600000000000000" charset="-18"/>
      <p:regular r:id="rId53"/>
      <p:italic r:id="rId54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" id="{44E656A9-0E21-48AC-83E6-513E38AAD33E}">
          <p14:sldIdLst>
            <p14:sldId id="362"/>
            <p14:sldId id="291"/>
            <p14:sldId id="438"/>
            <p14:sldId id="415"/>
            <p14:sldId id="431"/>
          </p14:sldIdLst>
        </p14:section>
        <p14:section name="Etapa I" id="{CB8D725A-0495-4859-BAFD-E7FB42695483}">
          <p14:sldIdLst>
            <p14:sldId id="363"/>
            <p14:sldId id="461"/>
            <p14:sldId id="383"/>
            <p14:sldId id="433"/>
            <p14:sldId id="277"/>
            <p14:sldId id="372"/>
            <p14:sldId id="256"/>
            <p14:sldId id="276"/>
            <p14:sldId id="275"/>
            <p14:sldId id="280"/>
            <p14:sldId id="267"/>
            <p14:sldId id="281"/>
            <p14:sldId id="282"/>
          </p14:sldIdLst>
        </p14:section>
        <p14:section name="ETAPA II" id="{DFABE954-796E-4FEB-8627-44AC00DBC280}">
          <p14:sldIdLst>
            <p14:sldId id="436"/>
            <p14:sldId id="366"/>
            <p14:sldId id="439"/>
            <p14:sldId id="365"/>
            <p14:sldId id="441"/>
            <p14:sldId id="442"/>
            <p14:sldId id="443"/>
            <p14:sldId id="444"/>
            <p14:sldId id="445"/>
            <p14:sldId id="446"/>
            <p14:sldId id="453"/>
            <p14:sldId id="451"/>
            <p14:sldId id="454"/>
            <p14:sldId id="455"/>
            <p14:sldId id="458"/>
            <p14:sldId id="457"/>
            <p14:sldId id="459"/>
            <p14:sldId id="460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981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  <p15:guide id="6" orient="horz" pos="396" userDrawn="1">
          <p15:clr>
            <a:srgbClr val="A4A3A4"/>
          </p15:clr>
        </p15:guide>
        <p15:guide id="7" orient="horz" pos="164" userDrawn="1">
          <p15:clr>
            <a:srgbClr val="A4A3A4"/>
          </p15:clr>
        </p15:guide>
        <p15:guide id="8" pos="6738" userDrawn="1">
          <p15:clr>
            <a:srgbClr val="A4A3A4"/>
          </p15:clr>
        </p15:guide>
        <p15:guide id="9" orient="horz" pos="4156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orient="horz" pos="4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átilová, Lucie" initials="KL" lastIdx="4" clrIdx="0">
    <p:extLst>
      <p:ext uri="{19B8F6BF-5375-455C-9EA6-DF929625EA0E}">
        <p15:presenceInfo xmlns:p15="http://schemas.microsoft.com/office/powerpoint/2012/main" userId="S::lucie.klatilova@sweco.cz::8f5283b6-c56b-48bb-bb39-ad48e3b01bd0" providerId="AD"/>
      </p:ext>
    </p:extLst>
  </p:cmAuthor>
  <p:cmAuthor id="2" name="Čejka, Filip" initials="ČF" lastIdx="20" clrIdx="1">
    <p:extLst>
      <p:ext uri="{19B8F6BF-5375-455C-9EA6-DF929625EA0E}">
        <p15:presenceInfo xmlns:p15="http://schemas.microsoft.com/office/powerpoint/2012/main" userId="S::filip.cejka@sweco.cz::dc621cef-8e41-4782-8f5a-faecac201c76" providerId="AD"/>
      </p:ext>
    </p:extLst>
  </p:cmAuthor>
  <p:cmAuthor id="3" name="Rysavy, Stanislav" initials="RS" lastIdx="3" clrIdx="2">
    <p:extLst>
      <p:ext uri="{19B8F6BF-5375-455C-9EA6-DF929625EA0E}">
        <p15:presenceInfo xmlns:p15="http://schemas.microsoft.com/office/powerpoint/2012/main" userId="S::stanislav.rysavy_aquatis.cz#ext#@swecogroup.onmicrosoft.com::92ebe163-1075-4951-b209-c0c998b176e1" providerId="AD"/>
      </p:ext>
    </p:extLst>
  </p:cmAuthor>
  <p:cmAuthor id="4" name="Pavel, Martin" initials="PM" lastIdx="4" clrIdx="3">
    <p:extLst>
      <p:ext uri="{19B8F6BF-5375-455C-9EA6-DF929625EA0E}">
        <p15:presenceInfo xmlns:p15="http://schemas.microsoft.com/office/powerpoint/2012/main" userId="S::martin.pavel@sweco.cz::db33415e-c7b6-4406-b22c-0a26ad98cb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B79B"/>
    <a:srgbClr val="A20000"/>
    <a:srgbClr val="FFFFFF"/>
    <a:srgbClr val="6A6A70"/>
    <a:srgbClr val="B51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2BA127-D749-4C6F-B04F-7382C3BD836B}" v="89" dt="2022-06-01T09:00:04.93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462" y="78"/>
      </p:cViewPr>
      <p:guideLst>
        <p:guide orient="horz" pos="4020"/>
        <p:guide pos="347"/>
        <p:guide pos="7514"/>
        <p:guide orient="horz" pos="981"/>
        <p:guide orient="horz" pos="1139"/>
        <p:guide orient="horz" pos="396"/>
        <p:guide orient="horz" pos="164"/>
        <p:guide pos="6738"/>
        <p:guide orient="horz" pos="4156"/>
        <p:guide orient="horz" pos="2160"/>
        <p:guide orient="horz" pos="420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Čejka, Filip" userId="dc621cef-8e41-4782-8f5a-faecac201c76" providerId="ADAL" clId="{CF2BA127-D749-4C6F-B04F-7382C3BD836B}"/>
    <pc:docChg chg="undo custSel addSld delSld modSld sldOrd modMainMaster delSection modSection">
      <pc:chgData name="Čejka, Filip" userId="dc621cef-8e41-4782-8f5a-faecac201c76" providerId="ADAL" clId="{CF2BA127-D749-4C6F-B04F-7382C3BD836B}" dt="2022-06-01T09:02:00.047" v="1332" actId="20577"/>
      <pc:docMkLst>
        <pc:docMk/>
      </pc:docMkLst>
      <pc:sldChg chg="addSp modSp mod">
        <pc:chgData name="Čejka, Filip" userId="dc621cef-8e41-4782-8f5a-faecac201c76" providerId="ADAL" clId="{CF2BA127-D749-4C6F-B04F-7382C3BD836B}" dt="2022-06-01T05:39:45.249" v="881" actId="14100"/>
        <pc:sldMkLst>
          <pc:docMk/>
          <pc:sldMk cId="3886063706" sldId="256"/>
        </pc:sldMkLst>
        <pc:spChg chg="add mod">
          <ac:chgData name="Čejka, Filip" userId="dc621cef-8e41-4782-8f5a-faecac201c76" providerId="ADAL" clId="{CF2BA127-D749-4C6F-B04F-7382C3BD836B}" dt="2022-06-01T05:39:45.249" v="881" actId="14100"/>
          <ac:spMkLst>
            <pc:docMk/>
            <pc:sldMk cId="3886063706" sldId="256"/>
            <ac:spMk id="8" creationId="{B6F88468-CCE8-4313-93B0-DEF0CA10739B}"/>
          </ac:spMkLst>
        </pc:spChg>
      </pc:sldChg>
      <pc:sldChg chg="modSp mod">
        <pc:chgData name="Čejka, Filip" userId="dc621cef-8e41-4782-8f5a-faecac201c76" providerId="ADAL" clId="{CF2BA127-D749-4C6F-B04F-7382C3BD836B}" dt="2022-06-01T07:34:32.458" v="1039" actId="20577"/>
        <pc:sldMkLst>
          <pc:docMk/>
          <pc:sldMk cId="613543119" sldId="267"/>
        </pc:sldMkLst>
        <pc:spChg chg="mod">
          <ac:chgData name="Čejka, Filip" userId="dc621cef-8e41-4782-8f5a-faecac201c76" providerId="ADAL" clId="{CF2BA127-D749-4C6F-B04F-7382C3BD836B}" dt="2022-06-01T07:34:32.458" v="1039" actId="20577"/>
          <ac:spMkLst>
            <pc:docMk/>
            <pc:sldMk cId="613543119" sldId="267"/>
            <ac:spMk id="14" creationId="{791AF146-D58F-4CCC-B5A8-C0D157A36FC8}"/>
          </ac:spMkLst>
        </pc:spChg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186391967" sldId="270"/>
        </pc:sldMkLst>
      </pc:sldChg>
      <pc:sldChg chg="ord">
        <pc:chgData name="Čejka, Filip" userId="dc621cef-8e41-4782-8f5a-faecac201c76" providerId="ADAL" clId="{CF2BA127-D749-4C6F-B04F-7382C3BD836B}" dt="2022-06-01T05:01:39.829" v="334"/>
        <pc:sldMkLst>
          <pc:docMk/>
          <pc:sldMk cId="1041682409" sldId="276"/>
        </pc:sldMkLst>
      </pc:sldChg>
      <pc:sldChg chg="modSp mod">
        <pc:chgData name="Čejka, Filip" userId="dc621cef-8e41-4782-8f5a-faecac201c76" providerId="ADAL" clId="{CF2BA127-D749-4C6F-B04F-7382C3BD836B}" dt="2022-06-01T07:24:55.209" v="927" actId="6549"/>
        <pc:sldMkLst>
          <pc:docMk/>
          <pc:sldMk cId="816370209" sldId="277"/>
        </pc:sldMkLst>
        <pc:spChg chg="mod">
          <ac:chgData name="Čejka, Filip" userId="dc621cef-8e41-4782-8f5a-faecac201c76" providerId="ADAL" clId="{CF2BA127-D749-4C6F-B04F-7382C3BD836B}" dt="2022-06-01T07:23:13.716" v="916"/>
          <ac:spMkLst>
            <pc:docMk/>
            <pc:sldMk cId="816370209" sldId="277"/>
            <ac:spMk id="9" creationId="{17374831-495B-45BE-97FF-A7E2AD0EFDAF}"/>
          </ac:spMkLst>
        </pc:spChg>
        <pc:spChg chg="mod">
          <ac:chgData name="Čejka, Filip" userId="dc621cef-8e41-4782-8f5a-faecac201c76" providerId="ADAL" clId="{CF2BA127-D749-4C6F-B04F-7382C3BD836B}" dt="2022-06-01T07:24:55.209" v="927" actId="6549"/>
          <ac:spMkLst>
            <pc:docMk/>
            <pc:sldMk cId="816370209" sldId="277"/>
            <ac:spMk id="12" creationId="{6BAEBAD5-2B94-4760-AE4C-9D7D10FB794F}"/>
          </ac:spMkLst>
        </pc:spChg>
      </pc:sldChg>
      <pc:sldChg chg="ord">
        <pc:chgData name="Čejka, Filip" userId="dc621cef-8e41-4782-8f5a-faecac201c76" providerId="ADAL" clId="{CF2BA127-D749-4C6F-B04F-7382C3BD836B}" dt="2022-06-01T07:33:55.618" v="1033"/>
        <pc:sldMkLst>
          <pc:docMk/>
          <pc:sldMk cId="2152320166" sldId="282"/>
        </pc:sldMkLst>
      </pc:sldChg>
      <pc:sldChg chg="addSp delSp modSp mod">
        <pc:chgData name="Čejka, Filip" userId="dc621cef-8e41-4782-8f5a-faecac201c76" providerId="ADAL" clId="{CF2BA127-D749-4C6F-B04F-7382C3BD836B}" dt="2022-06-01T05:34:36.637" v="831" actId="12789"/>
        <pc:sldMkLst>
          <pc:docMk/>
          <pc:sldMk cId="656404608" sldId="291"/>
        </pc:sldMkLst>
        <pc:spChg chg="mod">
          <ac:chgData name="Čejka, Filip" userId="dc621cef-8e41-4782-8f5a-faecac201c76" providerId="ADAL" clId="{CF2BA127-D749-4C6F-B04F-7382C3BD836B}" dt="2022-06-01T05:27:35.394" v="814" actId="113"/>
          <ac:spMkLst>
            <pc:docMk/>
            <pc:sldMk cId="656404608" sldId="291"/>
            <ac:spMk id="5" creationId="{9F56B87B-52A1-4CF4-BCD8-48EB0F86D116}"/>
          </ac:spMkLst>
        </pc:spChg>
        <pc:picChg chg="add mod">
          <ac:chgData name="Čejka, Filip" userId="dc621cef-8e41-4782-8f5a-faecac201c76" providerId="ADAL" clId="{CF2BA127-D749-4C6F-B04F-7382C3BD836B}" dt="2022-06-01T05:34:36.637" v="831" actId="12789"/>
          <ac:picMkLst>
            <pc:docMk/>
            <pc:sldMk cId="656404608" sldId="291"/>
            <ac:picMk id="6" creationId="{5220D636-7CCA-428F-94DB-6639E3C56437}"/>
          </ac:picMkLst>
        </pc:picChg>
        <pc:picChg chg="add del mod">
          <ac:chgData name="Čejka, Filip" userId="dc621cef-8e41-4782-8f5a-faecac201c76" providerId="ADAL" clId="{CF2BA127-D749-4C6F-B04F-7382C3BD836B}" dt="2022-06-01T05:34:07.429" v="823" actId="478"/>
          <ac:picMkLst>
            <pc:docMk/>
            <pc:sldMk cId="656404608" sldId="291"/>
            <ac:picMk id="8" creationId="{899C4660-6BD4-479B-B7AB-52FACB046741}"/>
          </ac:picMkLst>
        </pc:picChg>
        <pc:picChg chg="add mod">
          <ac:chgData name="Čejka, Filip" userId="dc621cef-8e41-4782-8f5a-faecac201c76" providerId="ADAL" clId="{CF2BA127-D749-4C6F-B04F-7382C3BD836B}" dt="2022-06-01T05:34:36.637" v="831" actId="12789"/>
          <ac:picMkLst>
            <pc:docMk/>
            <pc:sldMk cId="656404608" sldId="291"/>
            <ac:picMk id="10" creationId="{A20C57CA-892F-4291-BC67-364596514DFB}"/>
          </ac:picMkLst>
        </pc:picChg>
      </pc:sldChg>
      <pc:sldChg chg="modSp mod">
        <pc:chgData name="Čejka, Filip" userId="dc621cef-8e41-4782-8f5a-faecac201c76" providerId="ADAL" clId="{CF2BA127-D749-4C6F-B04F-7382C3BD836B}" dt="2022-06-01T05:42:43.695" v="914" actId="255"/>
        <pc:sldMkLst>
          <pc:docMk/>
          <pc:sldMk cId="1662591025" sldId="362"/>
        </pc:sldMkLst>
        <pc:spChg chg="mod">
          <ac:chgData name="Čejka, Filip" userId="dc621cef-8e41-4782-8f5a-faecac201c76" providerId="ADAL" clId="{CF2BA127-D749-4C6F-B04F-7382C3BD836B}" dt="2022-06-01T05:42:43.695" v="914" actId="255"/>
          <ac:spMkLst>
            <pc:docMk/>
            <pc:sldMk cId="1662591025" sldId="362"/>
            <ac:spMk id="5" creationId="{4E05B71F-38B0-4D3E-B373-2992D4327110}"/>
          </ac:spMkLst>
        </pc:spChg>
        <pc:spChg chg="mod">
          <ac:chgData name="Čejka, Filip" userId="dc621cef-8e41-4782-8f5a-faecac201c76" providerId="ADAL" clId="{CF2BA127-D749-4C6F-B04F-7382C3BD836B}" dt="2022-05-31T23:22:15.080" v="51" actId="14100"/>
          <ac:spMkLst>
            <pc:docMk/>
            <pc:sldMk cId="1662591025" sldId="362"/>
            <ac:spMk id="7" creationId="{A9BC991E-7A1B-4051-8350-D6BE54DF7A5C}"/>
          </ac:spMkLst>
        </pc:spChg>
      </pc:sldChg>
      <pc:sldChg chg="modSp mod modShow">
        <pc:chgData name="Čejka, Filip" userId="dc621cef-8e41-4782-8f5a-faecac201c76" providerId="ADAL" clId="{CF2BA127-D749-4C6F-B04F-7382C3BD836B}" dt="2022-06-01T07:36:12.223" v="1040" actId="20577"/>
        <pc:sldMkLst>
          <pc:docMk/>
          <pc:sldMk cId="1390643514" sldId="366"/>
        </pc:sldMkLst>
        <pc:spChg chg="mod">
          <ac:chgData name="Čejka, Filip" userId="dc621cef-8e41-4782-8f5a-faecac201c76" providerId="ADAL" clId="{CF2BA127-D749-4C6F-B04F-7382C3BD836B}" dt="2022-06-01T07:36:12.223" v="1040" actId="20577"/>
          <ac:spMkLst>
            <pc:docMk/>
            <pc:sldMk cId="1390643514" sldId="366"/>
            <ac:spMk id="7" creationId="{216F9A53-18FC-4335-BA54-C169F73DD802}"/>
          </ac:spMkLst>
        </pc:spChg>
        <pc:graphicFrameChg chg="mod modGraphic">
          <ac:chgData name="Čejka, Filip" userId="dc621cef-8e41-4782-8f5a-faecac201c76" providerId="ADAL" clId="{CF2BA127-D749-4C6F-B04F-7382C3BD836B}" dt="2022-06-01T07:32:40.076" v="1031" actId="14100"/>
          <ac:graphicFrameMkLst>
            <pc:docMk/>
            <pc:sldMk cId="1390643514" sldId="366"/>
            <ac:graphicFrameMk id="2" creationId="{AB35A8B4-D143-4810-944D-4855904A11F3}"/>
          </ac:graphicFrameMkLst>
        </pc:graphicFrameChg>
      </pc:sldChg>
      <pc:sldChg chg="addSp delSp modSp mod delAnim modAnim">
        <pc:chgData name="Čejka, Filip" userId="dc621cef-8e41-4782-8f5a-faecac201c76" providerId="ADAL" clId="{CF2BA127-D749-4C6F-B04F-7382C3BD836B}" dt="2022-05-31T23:36:20.763" v="249"/>
        <pc:sldMkLst>
          <pc:docMk/>
          <pc:sldMk cId="3732941415" sldId="372"/>
        </pc:sldMkLst>
        <pc:spChg chg="add del mod">
          <ac:chgData name="Čejka, Filip" userId="dc621cef-8e41-4782-8f5a-faecac201c76" providerId="ADAL" clId="{CF2BA127-D749-4C6F-B04F-7382C3BD836B}" dt="2022-05-31T23:36:04.548" v="247" actId="478"/>
          <ac:spMkLst>
            <pc:docMk/>
            <pc:sldMk cId="3732941415" sldId="372"/>
            <ac:spMk id="3" creationId="{78478B51-3CC0-4DC1-A077-088470894AC4}"/>
          </ac:spMkLst>
        </pc:spChg>
        <pc:spChg chg="add del mod">
          <ac:chgData name="Čejka, Filip" userId="dc621cef-8e41-4782-8f5a-faecac201c76" providerId="ADAL" clId="{CF2BA127-D749-4C6F-B04F-7382C3BD836B}" dt="2022-05-31T23:36:04.548" v="247" actId="478"/>
          <ac:spMkLst>
            <pc:docMk/>
            <pc:sldMk cId="3732941415" sldId="372"/>
            <ac:spMk id="18" creationId="{450EC31B-4A39-4A0C-A97B-037AE30456D6}"/>
          </ac:spMkLst>
        </pc:spChg>
        <pc:spChg chg="add del mod">
          <ac:chgData name="Čejka, Filip" userId="dc621cef-8e41-4782-8f5a-faecac201c76" providerId="ADAL" clId="{CF2BA127-D749-4C6F-B04F-7382C3BD836B}" dt="2022-05-31T23:36:04.548" v="247" actId="478"/>
          <ac:spMkLst>
            <pc:docMk/>
            <pc:sldMk cId="3732941415" sldId="372"/>
            <ac:spMk id="20" creationId="{E303D1FD-0C55-4D3D-B59F-3D33CE162FC2}"/>
          </ac:spMkLst>
        </pc:spChg>
        <pc:spChg chg="add del mod">
          <ac:chgData name="Čejka, Filip" userId="dc621cef-8e41-4782-8f5a-faecac201c76" providerId="ADAL" clId="{CF2BA127-D749-4C6F-B04F-7382C3BD836B}" dt="2022-05-31T23:36:04.548" v="247" actId="478"/>
          <ac:spMkLst>
            <pc:docMk/>
            <pc:sldMk cId="3732941415" sldId="372"/>
            <ac:spMk id="22" creationId="{DBA639C3-1A44-4D92-83B8-5167FB3BD134}"/>
          </ac:spMkLst>
        </pc:spChg>
        <pc:spChg chg="add del mod">
          <ac:chgData name="Čejka, Filip" userId="dc621cef-8e41-4782-8f5a-faecac201c76" providerId="ADAL" clId="{CF2BA127-D749-4C6F-B04F-7382C3BD836B}" dt="2022-05-31T23:36:04.548" v="247" actId="478"/>
          <ac:spMkLst>
            <pc:docMk/>
            <pc:sldMk cId="3732941415" sldId="372"/>
            <ac:spMk id="24" creationId="{D428A1D4-07ED-4EC4-BF94-7372F352D03A}"/>
          </ac:spMkLst>
        </pc:spChg>
        <pc:spChg chg="add del mod">
          <ac:chgData name="Čejka, Filip" userId="dc621cef-8e41-4782-8f5a-faecac201c76" providerId="ADAL" clId="{CF2BA127-D749-4C6F-B04F-7382C3BD836B}" dt="2022-05-31T23:36:04.548" v="247" actId="478"/>
          <ac:spMkLst>
            <pc:docMk/>
            <pc:sldMk cId="3732941415" sldId="372"/>
            <ac:spMk id="26" creationId="{71A65017-C1EA-48D6-AAF3-4ACF02EF6343}"/>
          </ac:spMkLst>
        </pc:spChg>
        <pc:spChg chg="add del mod">
          <ac:chgData name="Čejka, Filip" userId="dc621cef-8e41-4782-8f5a-faecac201c76" providerId="ADAL" clId="{CF2BA127-D749-4C6F-B04F-7382C3BD836B}" dt="2022-05-31T23:36:04.548" v="247" actId="478"/>
          <ac:spMkLst>
            <pc:docMk/>
            <pc:sldMk cId="3732941415" sldId="372"/>
            <ac:spMk id="27" creationId="{B7DC722C-A857-4404-846A-EEEFE077CD49}"/>
          </ac:spMkLst>
        </pc:spChg>
        <pc:spChg chg="add del mod">
          <ac:chgData name="Čejka, Filip" userId="dc621cef-8e41-4782-8f5a-faecac201c76" providerId="ADAL" clId="{CF2BA127-D749-4C6F-B04F-7382C3BD836B}" dt="2022-05-31T23:36:04.548" v="247" actId="478"/>
          <ac:spMkLst>
            <pc:docMk/>
            <pc:sldMk cId="3732941415" sldId="372"/>
            <ac:spMk id="28" creationId="{F631F5FB-D6A1-43FA-BBFC-E711A3FBF1EB}"/>
          </ac:spMkLst>
        </pc:spChg>
        <pc:picChg chg="mod modVis">
          <ac:chgData name="Čejka, Filip" userId="dc621cef-8e41-4782-8f5a-faecac201c76" providerId="ADAL" clId="{CF2BA127-D749-4C6F-B04F-7382C3BD836B}" dt="2022-05-31T23:29:52.082" v="192" actId="14429"/>
          <ac:picMkLst>
            <pc:docMk/>
            <pc:sldMk cId="3732941415" sldId="372"/>
            <ac:picMk id="11" creationId="{A7F0AAF2-A18A-48EA-AED0-A4D7BFF4E3F7}"/>
          </ac:picMkLst>
        </pc:picChg>
        <pc:picChg chg="mod modVis">
          <ac:chgData name="Čejka, Filip" userId="dc621cef-8e41-4782-8f5a-faecac201c76" providerId="ADAL" clId="{CF2BA127-D749-4C6F-B04F-7382C3BD836B}" dt="2022-05-31T23:28:25.965" v="120" actId="14429"/>
          <ac:picMkLst>
            <pc:docMk/>
            <pc:sldMk cId="3732941415" sldId="372"/>
            <ac:picMk id="15" creationId="{BF4496C5-EF5A-4F83-ACE7-67957D3B3542}"/>
          </ac:picMkLst>
        </pc:picChg>
        <pc:picChg chg="mod modVis">
          <ac:chgData name="Čejka, Filip" userId="dc621cef-8e41-4782-8f5a-faecac201c76" providerId="ADAL" clId="{CF2BA127-D749-4C6F-B04F-7382C3BD836B}" dt="2022-05-31T23:28:51.812" v="145" actId="14429"/>
          <ac:picMkLst>
            <pc:docMk/>
            <pc:sldMk cId="3732941415" sldId="372"/>
            <ac:picMk id="17" creationId="{092A49A3-C068-4950-B509-5E791FBAA80C}"/>
          </ac:picMkLst>
        </pc:picChg>
        <pc:picChg chg="mod modVis">
          <ac:chgData name="Čejka, Filip" userId="dc621cef-8e41-4782-8f5a-faecac201c76" providerId="ADAL" clId="{CF2BA127-D749-4C6F-B04F-7382C3BD836B}" dt="2022-05-31T23:29:03.450" v="155" actId="14429"/>
          <ac:picMkLst>
            <pc:docMk/>
            <pc:sldMk cId="3732941415" sldId="372"/>
            <ac:picMk id="19" creationId="{4603D02D-6AA1-4927-B5E8-91858D9E2F02}"/>
          </ac:picMkLst>
        </pc:picChg>
        <pc:picChg chg="mod modVis">
          <ac:chgData name="Čejka, Filip" userId="dc621cef-8e41-4782-8f5a-faecac201c76" providerId="ADAL" clId="{CF2BA127-D749-4C6F-B04F-7382C3BD836B}" dt="2022-05-31T23:29:16.155" v="164" actId="14429"/>
          <ac:picMkLst>
            <pc:docMk/>
            <pc:sldMk cId="3732941415" sldId="372"/>
            <ac:picMk id="21" creationId="{2E2E5F1B-FFCE-4C0B-B211-BE19A915E41F}"/>
          </ac:picMkLst>
        </pc:picChg>
        <pc:picChg chg="mod modVis">
          <ac:chgData name="Čejka, Filip" userId="dc621cef-8e41-4782-8f5a-faecac201c76" providerId="ADAL" clId="{CF2BA127-D749-4C6F-B04F-7382C3BD836B}" dt="2022-05-31T23:29:29.946" v="173" actId="14429"/>
          <ac:picMkLst>
            <pc:docMk/>
            <pc:sldMk cId="3732941415" sldId="372"/>
            <ac:picMk id="23" creationId="{4909A90C-86E1-4BBF-AA25-9AD642FB34C1}"/>
          </ac:picMkLst>
        </pc:picChg>
        <pc:picChg chg="mod modVis">
          <ac:chgData name="Čejka, Filip" userId="dc621cef-8e41-4782-8f5a-faecac201c76" providerId="ADAL" clId="{CF2BA127-D749-4C6F-B04F-7382C3BD836B}" dt="2022-05-31T23:29:41.762" v="182" actId="14429"/>
          <ac:picMkLst>
            <pc:docMk/>
            <pc:sldMk cId="3732941415" sldId="372"/>
            <ac:picMk id="25" creationId="{02495A28-376B-47F1-A455-9E1EF88F25FD}"/>
          </ac:picMkLst>
        </pc:picChg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3434664912" sldId="373"/>
        </pc:sldMkLst>
      </pc:sldChg>
      <pc:sldChg chg="modSp mod ord modShow">
        <pc:chgData name="Čejka, Filip" userId="dc621cef-8e41-4782-8f5a-faecac201c76" providerId="ADAL" clId="{CF2BA127-D749-4C6F-B04F-7382C3BD836B}" dt="2022-06-01T09:02:00.047" v="1332" actId="20577"/>
        <pc:sldMkLst>
          <pc:docMk/>
          <pc:sldMk cId="3149102756" sldId="382"/>
        </pc:sldMkLst>
        <pc:spChg chg="mod">
          <ac:chgData name="Čejka, Filip" userId="dc621cef-8e41-4782-8f5a-faecac201c76" providerId="ADAL" clId="{CF2BA127-D749-4C6F-B04F-7382C3BD836B}" dt="2022-06-01T09:02:00.047" v="1332" actId="20577"/>
          <ac:spMkLst>
            <pc:docMk/>
            <pc:sldMk cId="3149102756" sldId="382"/>
            <ac:spMk id="6" creationId="{EF927347-8A18-4FDD-9874-832A79245F72}"/>
          </ac:spMkLst>
        </pc:spChg>
      </pc:sldChg>
      <pc:sldChg chg="modSp mod ord modShow chgLayout">
        <pc:chgData name="Čejka, Filip" userId="dc621cef-8e41-4782-8f5a-faecac201c76" providerId="ADAL" clId="{CF2BA127-D749-4C6F-B04F-7382C3BD836B}" dt="2022-06-01T04:56:18.242" v="331" actId="1036"/>
        <pc:sldMkLst>
          <pc:docMk/>
          <pc:sldMk cId="247533438" sldId="383"/>
        </pc:sldMkLst>
        <pc:spChg chg="mod ord">
          <ac:chgData name="Čejka, Filip" userId="dc621cef-8e41-4782-8f5a-faecac201c76" providerId="ADAL" clId="{CF2BA127-D749-4C6F-B04F-7382C3BD836B}" dt="2022-06-01T04:56:11.818" v="325" actId="1076"/>
          <ac:spMkLst>
            <pc:docMk/>
            <pc:sldMk cId="247533438" sldId="383"/>
            <ac:spMk id="2" creationId="{72BD6A0C-B854-4BD3-9BBB-05CC3C23A23D}"/>
          </ac:spMkLst>
        </pc:spChg>
        <pc:spChg chg="mod ord">
          <ac:chgData name="Čejka, Filip" userId="dc621cef-8e41-4782-8f5a-faecac201c76" providerId="ADAL" clId="{CF2BA127-D749-4C6F-B04F-7382C3BD836B}" dt="2022-06-01T04:56:18.242" v="331" actId="1036"/>
          <ac:spMkLst>
            <pc:docMk/>
            <pc:sldMk cId="247533438" sldId="383"/>
            <ac:spMk id="5" creationId="{9F56B87B-52A1-4CF4-BCD8-48EB0F86D116}"/>
          </ac:spMkLst>
        </pc:spChg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2964967059" sldId="385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895996769" sldId="386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269987113" sldId="387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580935175" sldId="388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4148989424" sldId="389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011660760" sldId="391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508267958" sldId="392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2072932305" sldId="393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2437392708" sldId="394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911752224" sldId="395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753514263" sldId="396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426405375" sldId="397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806886417" sldId="398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961879699" sldId="399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64448620" sldId="401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539918256" sldId="402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638192697" sldId="403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891971852" sldId="404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263522884" sldId="410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604873079" sldId="411"/>
        </pc:sldMkLst>
      </pc:sldChg>
      <pc:sldChg chg="del ord">
        <pc:chgData name="Čejka, Filip" userId="dc621cef-8e41-4782-8f5a-faecac201c76" providerId="ADAL" clId="{CF2BA127-D749-4C6F-B04F-7382C3BD836B}" dt="2022-06-01T07:44:14.989" v="1089" actId="47"/>
        <pc:sldMkLst>
          <pc:docMk/>
          <pc:sldMk cId="1675083962" sldId="412"/>
        </pc:sldMkLst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394837307" sldId="413"/>
        </pc:sldMkLst>
      </pc:sldChg>
      <pc:sldChg chg="del ord">
        <pc:chgData name="Čejka, Filip" userId="dc621cef-8e41-4782-8f5a-faecac201c76" providerId="ADAL" clId="{CF2BA127-D749-4C6F-B04F-7382C3BD836B}" dt="2022-06-01T07:44:14.989" v="1089" actId="47"/>
        <pc:sldMkLst>
          <pc:docMk/>
          <pc:sldMk cId="3342559332" sldId="414"/>
        </pc:sldMkLst>
      </pc:sldChg>
      <pc:sldChg chg="delSp modSp mod">
        <pc:chgData name="Čejka, Filip" userId="dc621cef-8e41-4782-8f5a-faecac201c76" providerId="ADAL" clId="{CF2BA127-D749-4C6F-B04F-7382C3BD836B}" dt="2022-06-01T04:50:20.526" v="313" actId="1036"/>
        <pc:sldMkLst>
          <pc:docMk/>
          <pc:sldMk cId="2696505770" sldId="415"/>
        </pc:sldMkLst>
        <pc:spChg chg="mod">
          <ac:chgData name="Čejka, Filip" userId="dc621cef-8e41-4782-8f5a-faecac201c76" providerId="ADAL" clId="{CF2BA127-D749-4C6F-B04F-7382C3BD836B}" dt="2022-06-01T04:50:20.526" v="313" actId="1036"/>
          <ac:spMkLst>
            <pc:docMk/>
            <pc:sldMk cId="2696505770" sldId="415"/>
            <ac:spMk id="2" creationId="{5A0FECA3-BB2B-49AA-A332-A1A2BCD0A1CF}"/>
          </ac:spMkLst>
        </pc:spChg>
        <pc:spChg chg="mod">
          <ac:chgData name="Čejka, Filip" userId="dc621cef-8e41-4782-8f5a-faecac201c76" providerId="ADAL" clId="{CF2BA127-D749-4C6F-B04F-7382C3BD836B}" dt="2022-05-31T23:25:03.404" v="81" actId="6549"/>
          <ac:spMkLst>
            <pc:docMk/>
            <pc:sldMk cId="2696505770" sldId="415"/>
            <ac:spMk id="3" creationId="{C9CD02DF-565D-4C53-8C91-C54438D0FAB0}"/>
          </ac:spMkLst>
        </pc:spChg>
        <pc:picChg chg="del">
          <ac:chgData name="Čejka, Filip" userId="dc621cef-8e41-4782-8f5a-faecac201c76" providerId="ADAL" clId="{CF2BA127-D749-4C6F-B04F-7382C3BD836B}" dt="2022-05-31T23:24:53.866" v="69" actId="478"/>
          <ac:picMkLst>
            <pc:docMk/>
            <pc:sldMk cId="2696505770" sldId="415"/>
            <ac:picMk id="5" creationId="{C78B002F-F941-4384-96B8-5F1727F0899C}"/>
          </ac:picMkLst>
        </pc:picChg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806890409" sldId="416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2152713477" sldId="417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351798991" sldId="419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57228785" sldId="420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4066953145" sldId="421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2728170359" sldId="422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2849851289" sldId="423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377434989" sldId="424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2037328611" sldId="425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870460441" sldId="426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441495916" sldId="427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2390183690" sldId="428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721196358" sldId="429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1502832223" sldId="430"/>
        </pc:sldMkLst>
      </pc:sldChg>
      <pc:sldChg chg="modSp mod ord">
        <pc:chgData name="Čejka, Filip" userId="dc621cef-8e41-4782-8f5a-faecac201c76" providerId="ADAL" clId="{CF2BA127-D749-4C6F-B04F-7382C3BD836B}" dt="2022-06-01T05:35:16.071" v="832" actId="20577"/>
        <pc:sldMkLst>
          <pc:docMk/>
          <pc:sldMk cId="2866997962" sldId="431"/>
        </pc:sldMkLst>
        <pc:spChg chg="mod">
          <ac:chgData name="Čejka, Filip" userId="dc621cef-8e41-4782-8f5a-faecac201c76" providerId="ADAL" clId="{CF2BA127-D749-4C6F-B04F-7382C3BD836B}" dt="2022-06-01T05:35:16.071" v="832" actId="20577"/>
          <ac:spMkLst>
            <pc:docMk/>
            <pc:sldMk cId="2866997962" sldId="431"/>
            <ac:spMk id="13" creationId="{25715F5A-E51A-47C7-857C-151AEF75A9A0}"/>
          </ac:spMkLst>
        </pc:spChg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1350858543" sldId="432"/>
        </pc:sldMkLst>
      </pc:sldChg>
      <pc:sldChg chg="modSp mod">
        <pc:chgData name="Čejka, Filip" userId="dc621cef-8e41-4782-8f5a-faecac201c76" providerId="ADAL" clId="{CF2BA127-D749-4C6F-B04F-7382C3BD836B}" dt="2022-06-01T04:52:45.719" v="314" actId="113"/>
        <pc:sldMkLst>
          <pc:docMk/>
          <pc:sldMk cId="652134301" sldId="433"/>
        </pc:sldMkLst>
        <pc:spChg chg="mod">
          <ac:chgData name="Čejka, Filip" userId="dc621cef-8e41-4782-8f5a-faecac201c76" providerId="ADAL" clId="{CF2BA127-D749-4C6F-B04F-7382C3BD836B}" dt="2022-06-01T04:52:45.719" v="314" actId="113"/>
          <ac:spMkLst>
            <pc:docMk/>
            <pc:sldMk cId="652134301" sldId="433"/>
            <ac:spMk id="4" creationId="{5ECD173F-1786-4A96-A857-609DB411A28F}"/>
          </ac:spMkLst>
        </pc:spChg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2598339625" sldId="435"/>
        </pc:sldMkLst>
      </pc:sldChg>
      <pc:sldChg chg="del">
        <pc:chgData name="Čejka, Filip" userId="dc621cef-8e41-4782-8f5a-faecac201c76" providerId="ADAL" clId="{CF2BA127-D749-4C6F-B04F-7382C3BD836B}" dt="2022-06-01T07:44:14.989" v="1089" actId="47"/>
        <pc:sldMkLst>
          <pc:docMk/>
          <pc:sldMk cId="3587099545" sldId="437"/>
        </pc:sldMkLst>
      </pc:sldChg>
      <pc:sldChg chg="modSp mod">
        <pc:chgData name="Čejka, Filip" userId="dc621cef-8e41-4782-8f5a-faecac201c76" providerId="ADAL" clId="{CF2BA127-D749-4C6F-B04F-7382C3BD836B}" dt="2022-06-01T07:36:18.704" v="1041" actId="20577"/>
        <pc:sldMkLst>
          <pc:docMk/>
          <pc:sldMk cId="1290938375" sldId="439"/>
        </pc:sldMkLst>
        <pc:spChg chg="mod">
          <ac:chgData name="Čejka, Filip" userId="dc621cef-8e41-4782-8f5a-faecac201c76" providerId="ADAL" clId="{CF2BA127-D749-4C6F-B04F-7382C3BD836B}" dt="2022-06-01T07:36:18.704" v="1041" actId="20577"/>
          <ac:spMkLst>
            <pc:docMk/>
            <pc:sldMk cId="1290938375" sldId="439"/>
            <ac:spMk id="7" creationId="{216F9A53-18FC-4335-BA54-C169F73DD802}"/>
          </ac:spMkLst>
        </pc:spChg>
        <pc:graphicFrameChg chg="modGraphic">
          <ac:chgData name="Čejka, Filip" userId="dc621cef-8e41-4782-8f5a-faecac201c76" providerId="ADAL" clId="{CF2BA127-D749-4C6F-B04F-7382C3BD836B}" dt="2022-06-01T07:32:21.895" v="1029" actId="14100"/>
          <ac:graphicFrameMkLst>
            <pc:docMk/>
            <pc:sldMk cId="1290938375" sldId="439"/>
            <ac:graphicFrameMk id="16" creationId="{867AC15A-4D3B-403C-AF79-EB26E2135BB1}"/>
          </ac:graphicFrameMkLst>
        </pc:graphicFrameChg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638576478" sldId="440"/>
        </pc:sldMkLst>
      </pc:sldChg>
      <pc:sldChg chg="modSp mod">
        <pc:chgData name="Čejka, Filip" userId="dc621cef-8e41-4782-8f5a-faecac201c76" providerId="ADAL" clId="{CF2BA127-D749-4C6F-B04F-7382C3BD836B}" dt="2022-06-01T07:30:44.499" v="1027" actId="20577"/>
        <pc:sldMkLst>
          <pc:docMk/>
          <pc:sldMk cId="3076965963" sldId="441"/>
        </pc:sldMkLst>
        <pc:spChg chg="mod">
          <ac:chgData name="Čejka, Filip" userId="dc621cef-8e41-4782-8f5a-faecac201c76" providerId="ADAL" clId="{CF2BA127-D749-4C6F-B04F-7382C3BD836B}" dt="2022-06-01T07:30:44.499" v="1027" actId="20577"/>
          <ac:spMkLst>
            <pc:docMk/>
            <pc:sldMk cId="3076965963" sldId="441"/>
            <ac:spMk id="6" creationId="{9027F067-5925-4C2C-BB45-FAE6EED462BF}"/>
          </ac:spMkLst>
        </pc:spChg>
      </pc:sldChg>
      <pc:sldChg chg="modSp mod">
        <pc:chgData name="Čejka, Filip" userId="dc621cef-8e41-4782-8f5a-faecac201c76" providerId="ADAL" clId="{CF2BA127-D749-4C6F-B04F-7382C3BD836B}" dt="2022-06-01T07:37:35.052" v="1042" actId="1076"/>
        <pc:sldMkLst>
          <pc:docMk/>
          <pc:sldMk cId="2501900750" sldId="442"/>
        </pc:sldMkLst>
        <pc:spChg chg="mod">
          <ac:chgData name="Čejka, Filip" userId="dc621cef-8e41-4782-8f5a-faecac201c76" providerId="ADAL" clId="{CF2BA127-D749-4C6F-B04F-7382C3BD836B}" dt="2022-06-01T07:30:14.152" v="1004" actId="20577"/>
          <ac:spMkLst>
            <pc:docMk/>
            <pc:sldMk cId="2501900750" sldId="442"/>
            <ac:spMk id="9" creationId="{1A76E8CC-EA67-4C67-916E-33EEADFE14F6}"/>
          </ac:spMkLst>
        </pc:spChg>
        <pc:spChg chg="mod">
          <ac:chgData name="Čejka, Filip" userId="dc621cef-8e41-4782-8f5a-faecac201c76" providerId="ADAL" clId="{CF2BA127-D749-4C6F-B04F-7382C3BD836B}" dt="2022-06-01T07:37:35.052" v="1042" actId="1076"/>
          <ac:spMkLst>
            <pc:docMk/>
            <pc:sldMk cId="2501900750" sldId="442"/>
            <ac:spMk id="25" creationId="{276708B5-895A-43F3-9BE6-5387091A6DF5}"/>
          </ac:spMkLst>
        </pc:spChg>
      </pc:sldChg>
      <pc:sldChg chg="modSp mod">
        <pc:chgData name="Čejka, Filip" userId="dc621cef-8e41-4782-8f5a-faecac201c76" providerId="ADAL" clId="{CF2BA127-D749-4C6F-B04F-7382C3BD836B}" dt="2022-06-01T09:00:54.728" v="1201" actId="1037"/>
        <pc:sldMkLst>
          <pc:docMk/>
          <pc:sldMk cId="3214490806" sldId="445"/>
        </pc:sldMkLst>
        <pc:spChg chg="mod">
          <ac:chgData name="Čejka, Filip" userId="dc621cef-8e41-4782-8f5a-faecac201c76" providerId="ADAL" clId="{CF2BA127-D749-4C6F-B04F-7382C3BD836B}" dt="2022-06-01T05:05:46.063" v="347" actId="20577"/>
          <ac:spMkLst>
            <pc:docMk/>
            <pc:sldMk cId="3214490806" sldId="445"/>
            <ac:spMk id="8" creationId="{6748D3D8-98C4-4D77-916A-DFBF349A044D}"/>
          </ac:spMkLst>
        </pc:spChg>
        <pc:picChg chg="mod">
          <ac:chgData name="Čejka, Filip" userId="dc621cef-8e41-4782-8f5a-faecac201c76" providerId="ADAL" clId="{CF2BA127-D749-4C6F-B04F-7382C3BD836B}" dt="2022-06-01T05:06:04.244" v="371" actId="555"/>
          <ac:picMkLst>
            <pc:docMk/>
            <pc:sldMk cId="3214490806" sldId="445"/>
            <ac:picMk id="14" creationId="{9ECDB13E-7C12-435F-B8F3-094658EC78FB}"/>
          </ac:picMkLst>
        </pc:picChg>
        <pc:picChg chg="mod">
          <ac:chgData name="Čejka, Filip" userId="dc621cef-8e41-4782-8f5a-faecac201c76" providerId="ADAL" clId="{CF2BA127-D749-4C6F-B04F-7382C3BD836B}" dt="2022-06-01T09:00:49.122" v="1176" actId="1037"/>
          <ac:picMkLst>
            <pc:docMk/>
            <pc:sldMk cId="3214490806" sldId="445"/>
            <ac:picMk id="15" creationId="{7F66119F-490E-4DA2-99F0-C46769A9ABB8}"/>
          </ac:picMkLst>
        </pc:picChg>
        <pc:picChg chg="mod">
          <ac:chgData name="Čejka, Filip" userId="dc621cef-8e41-4782-8f5a-faecac201c76" providerId="ADAL" clId="{CF2BA127-D749-4C6F-B04F-7382C3BD836B}" dt="2022-06-01T09:00:54.728" v="1201" actId="1037"/>
          <ac:picMkLst>
            <pc:docMk/>
            <pc:sldMk cId="3214490806" sldId="445"/>
            <ac:picMk id="16" creationId="{38993218-FD23-49F0-BD5F-FADC6A4250EF}"/>
          </ac:picMkLst>
        </pc:picChg>
      </pc:sldChg>
      <pc:sldChg chg="modSp mod">
        <pc:chgData name="Čejka, Filip" userId="dc621cef-8e41-4782-8f5a-faecac201c76" providerId="ADAL" clId="{CF2BA127-D749-4C6F-B04F-7382C3BD836B}" dt="2022-06-01T07:38:27.993" v="1045" actId="1035"/>
        <pc:sldMkLst>
          <pc:docMk/>
          <pc:sldMk cId="632500091" sldId="446"/>
        </pc:sldMkLst>
        <pc:spChg chg="mod">
          <ac:chgData name="Čejka, Filip" userId="dc621cef-8e41-4782-8f5a-faecac201c76" providerId="ADAL" clId="{CF2BA127-D749-4C6F-B04F-7382C3BD836B}" dt="2022-06-01T07:29:46.779" v="996" actId="20577"/>
          <ac:spMkLst>
            <pc:docMk/>
            <pc:sldMk cId="632500091" sldId="446"/>
            <ac:spMk id="17" creationId="{73F443B5-A0AC-43E2-91DD-D41BAE8A0DC4}"/>
          </ac:spMkLst>
        </pc:spChg>
        <pc:spChg chg="mod">
          <ac:chgData name="Čejka, Filip" userId="dc621cef-8e41-4782-8f5a-faecac201c76" providerId="ADAL" clId="{CF2BA127-D749-4C6F-B04F-7382C3BD836B}" dt="2022-06-01T05:06:21.588" v="373" actId="20577"/>
          <ac:spMkLst>
            <pc:docMk/>
            <pc:sldMk cId="632500091" sldId="446"/>
            <ac:spMk id="20" creationId="{602202FF-3356-48DF-844C-3214C5FC2B01}"/>
          </ac:spMkLst>
        </pc:spChg>
        <pc:picChg chg="mod">
          <ac:chgData name="Čejka, Filip" userId="dc621cef-8e41-4782-8f5a-faecac201c76" providerId="ADAL" clId="{CF2BA127-D749-4C6F-B04F-7382C3BD836B}" dt="2022-06-01T07:38:27.993" v="1045" actId="1035"/>
          <ac:picMkLst>
            <pc:docMk/>
            <pc:sldMk cId="632500091" sldId="446"/>
            <ac:picMk id="11" creationId="{5C63B223-2CC8-4124-8EBF-57525F3ED8C1}"/>
          </ac:picMkLst>
        </pc:picChg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1560831691" sldId="447"/>
        </pc:sldMkLst>
      </pc:sldChg>
      <pc:sldChg chg="modSp 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4029841999" sldId="448"/>
        </pc:sldMkLst>
        <pc:spChg chg="mod">
          <ac:chgData name="Čejka, Filip" userId="dc621cef-8e41-4782-8f5a-faecac201c76" providerId="ADAL" clId="{CF2BA127-D749-4C6F-B04F-7382C3BD836B}" dt="2022-06-01T05:18:14.347" v="467" actId="6549"/>
          <ac:spMkLst>
            <pc:docMk/>
            <pc:sldMk cId="4029841999" sldId="448"/>
            <ac:spMk id="7" creationId="{216F9A53-18FC-4335-BA54-C169F73DD802}"/>
          </ac:spMkLst>
        </pc:spChg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293702947" sldId="449"/>
        </pc:sldMkLst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1946765592" sldId="450"/>
        </pc:sldMkLst>
      </pc:sldChg>
      <pc:sldChg chg="modSp mod ord">
        <pc:chgData name="Čejka, Filip" userId="dc621cef-8e41-4782-8f5a-faecac201c76" providerId="ADAL" clId="{CF2BA127-D749-4C6F-B04F-7382C3BD836B}" dt="2022-06-01T07:40:31.225" v="1062" actId="27636"/>
        <pc:sldMkLst>
          <pc:docMk/>
          <pc:sldMk cId="3439549440" sldId="451"/>
        </pc:sldMkLst>
        <pc:spChg chg="mod">
          <ac:chgData name="Čejka, Filip" userId="dc621cef-8e41-4782-8f5a-faecac201c76" providerId="ADAL" clId="{CF2BA127-D749-4C6F-B04F-7382C3BD836B}" dt="2022-06-01T07:40:31.225" v="1062" actId="27636"/>
          <ac:spMkLst>
            <pc:docMk/>
            <pc:sldMk cId="3439549440" sldId="451"/>
            <ac:spMk id="7" creationId="{216F9A53-18FC-4335-BA54-C169F73DD802}"/>
          </ac:spMkLst>
        </pc:spChg>
      </pc:sldChg>
      <pc:sldChg chg="modSp mod">
        <pc:chgData name="Čejka, Filip" userId="dc621cef-8e41-4782-8f5a-faecac201c76" providerId="ADAL" clId="{CF2BA127-D749-4C6F-B04F-7382C3BD836B}" dt="2022-06-01T07:29:08.895" v="983" actId="207"/>
        <pc:sldMkLst>
          <pc:docMk/>
          <pc:sldMk cId="3591662895" sldId="453"/>
        </pc:sldMkLst>
        <pc:spChg chg="mod">
          <ac:chgData name="Čejka, Filip" userId="dc621cef-8e41-4782-8f5a-faecac201c76" providerId="ADAL" clId="{CF2BA127-D749-4C6F-B04F-7382C3BD836B}" dt="2022-06-01T07:29:08.895" v="983" actId="207"/>
          <ac:spMkLst>
            <pc:docMk/>
            <pc:sldMk cId="3591662895" sldId="453"/>
            <ac:spMk id="8" creationId="{6748D3D8-98C4-4D77-916A-DFBF349A044D}"/>
          </ac:spMkLst>
        </pc:spChg>
        <pc:graphicFrameChg chg="modGraphic">
          <ac:chgData name="Čejka, Filip" userId="dc621cef-8e41-4782-8f5a-faecac201c76" providerId="ADAL" clId="{CF2BA127-D749-4C6F-B04F-7382C3BD836B}" dt="2022-06-01T05:07:13.212" v="374" actId="207"/>
          <ac:graphicFrameMkLst>
            <pc:docMk/>
            <pc:sldMk cId="3591662895" sldId="453"/>
            <ac:graphicFrameMk id="3" creationId="{4554227A-C5E1-4F35-BF09-AADA97FBB13F}"/>
          </ac:graphicFrameMkLst>
        </pc:graphicFrameChg>
      </pc:sldChg>
      <pc:sldChg chg="modSp mod">
        <pc:chgData name="Čejka, Filip" userId="dc621cef-8e41-4782-8f5a-faecac201c76" providerId="ADAL" clId="{CF2BA127-D749-4C6F-B04F-7382C3BD836B}" dt="2022-06-01T07:42:07.108" v="1063" actId="20577"/>
        <pc:sldMkLst>
          <pc:docMk/>
          <pc:sldMk cId="4282555832" sldId="455"/>
        </pc:sldMkLst>
        <pc:graphicFrameChg chg="modGraphic">
          <ac:chgData name="Čejka, Filip" userId="dc621cef-8e41-4782-8f5a-faecac201c76" providerId="ADAL" clId="{CF2BA127-D749-4C6F-B04F-7382C3BD836B}" dt="2022-06-01T07:42:07.108" v="1063" actId="20577"/>
          <ac:graphicFrameMkLst>
            <pc:docMk/>
            <pc:sldMk cId="4282555832" sldId="455"/>
            <ac:graphicFrameMk id="4" creationId="{2A7FF561-F2DC-41CC-95DD-F0B964FD0FF8}"/>
          </ac:graphicFrameMkLst>
        </pc:graphicFrameChg>
      </pc:sldChg>
      <pc:sldChg chg="del mod ord modShow">
        <pc:chgData name="Čejka, Filip" userId="dc621cef-8e41-4782-8f5a-faecac201c76" providerId="ADAL" clId="{CF2BA127-D749-4C6F-B04F-7382C3BD836B}" dt="2022-06-01T07:44:14.989" v="1089" actId="47"/>
        <pc:sldMkLst>
          <pc:docMk/>
          <pc:sldMk cId="128650342" sldId="456"/>
        </pc:sldMkLst>
      </pc:sldChg>
      <pc:sldChg chg="modSp mod ord">
        <pc:chgData name="Čejka, Filip" userId="dc621cef-8e41-4782-8f5a-faecac201c76" providerId="ADAL" clId="{CF2BA127-D749-4C6F-B04F-7382C3BD836B}" dt="2022-06-01T09:01:22.260" v="1262" actId="1037"/>
        <pc:sldMkLst>
          <pc:docMk/>
          <pc:sldMk cId="3426525678" sldId="457"/>
        </pc:sldMkLst>
        <pc:graphicFrameChg chg="modGraphic">
          <ac:chgData name="Čejka, Filip" userId="dc621cef-8e41-4782-8f5a-faecac201c76" providerId="ADAL" clId="{CF2BA127-D749-4C6F-B04F-7382C3BD836B}" dt="2022-06-01T05:20:37.947" v="518" actId="6549"/>
          <ac:graphicFrameMkLst>
            <pc:docMk/>
            <pc:sldMk cId="3426525678" sldId="457"/>
            <ac:graphicFrameMk id="8" creationId="{DE2625F2-ABB4-48FE-AE67-55E7673722B3}"/>
          </ac:graphicFrameMkLst>
        </pc:graphicFrameChg>
        <pc:picChg chg="mod">
          <ac:chgData name="Čejka, Filip" userId="dc621cef-8e41-4782-8f5a-faecac201c76" providerId="ADAL" clId="{CF2BA127-D749-4C6F-B04F-7382C3BD836B}" dt="2022-06-01T09:01:22.260" v="1262" actId="1037"/>
          <ac:picMkLst>
            <pc:docMk/>
            <pc:sldMk cId="3426525678" sldId="457"/>
            <ac:picMk id="21" creationId="{09280E6D-80A9-4712-A26C-673417814FB8}"/>
          </ac:picMkLst>
        </pc:picChg>
        <pc:picChg chg="mod">
          <ac:chgData name="Čejka, Filip" userId="dc621cef-8e41-4782-8f5a-faecac201c76" providerId="ADAL" clId="{CF2BA127-D749-4C6F-B04F-7382C3BD836B}" dt="2022-06-01T09:01:22.260" v="1262" actId="1037"/>
          <ac:picMkLst>
            <pc:docMk/>
            <pc:sldMk cId="3426525678" sldId="457"/>
            <ac:picMk id="23" creationId="{AF86B0E7-723B-4E5E-BFA1-21960ACF2CA4}"/>
          </ac:picMkLst>
        </pc:picChg>
      </pc:sldChg>
      <pc:sldChg chg="modSp mod">
        <pc:chgData name="Čejka, Filip" userId="dc621cef-8e41-4782-8f5a-faecac201c76" providerId="ADAL" clId="{CF2BA127-D749-4C6F-B04F-7382C3BD836B}" dt="2022-06-01T09:01:14.458" v="1232" actId="1038"/>
        <pc:sldMkLst>
          <pc:docMk/>
          <pc:sldMk cId="3050668431" sldId="458"/>
        </pc:sldMkLst>
        <pc:graphicFrameChg chg="modGraphic">
          <ac:chgData name="Čejka, Filip" userId="dc621cef-8e41-4782-8f5a-faecac201c76" providerId="ADAL" clId="{CF2BA127-D749-4C6F-B04F-7382C3BD836B}" dt="2022-06-01T07:42:28.671" v="1064" actId="207"/>
          <ac:graphicFrameMkLst>
            <pc:docMk/>
            <pc:sldMk cId="3050668431" sldId="458"/>
            <ac:graphicFrameMk id="8" creationId="{DE2625F2-ABB4-48FE-AE67-55E7673722B3}"/>
          </ac:graphicFrameMkLst>
        </pc:graphicFrameChg>
        <pc:picChg chg="mod">
          <ac:chgData name="Čejka, Filip" userId="dc621cef-8e41-4782-8f5a-faecac201c76" providerId="ADAL" clId="{CF2BA127-D749-4C6F-B04F-7382C3BD836B}" dt="2022-06-01T09:01:14.458" v="1232" actId="1038"/>
          <ac:picMkLst>
            <pc:docMk/>
            <pc:sldMk cId="3050668431" sldId="458"/>
            <ac:picMk id="21" creationId="{09280E6D-80A9-4712-A26C-673417814FB8}"/>
          </ac:picMkLst>
        </pc:picChg>
        <pc:picChg chg="mod">
          <ac:chgData name="Čejka, Filip" userId="dc621cef-8e41-4782-8f5a-faecac201c76" providerId="ADAL" clId="{CF2BA127-D749-4C6F-B04F-7382C3BD836B}" dt="2022-06-01T09:01:14.458" v="1232" actId="1038"/>
          <ac:picMkLst>
            <pc:docMk/>
            <pc:sldMk cId="3050668431" sldId="458"/>
            <ac:picMk id="23" creationId="{AF86B0E7-723B-4E5E-BFA1-21960ACF2CA4}"/>
          </ac:picMkLst>
        </pc:picChg>
      </pc:sldChg>
      <pc:sldChg chg="modSp mod">
        <pc:chgData name="Čejka, Filip" userId="dc621cef-8e41-4782-8f5a-faecac201c76" providerId="ADAL" clId="{CF2BA127-D749-4C6F-B04F-7382C3BD836B}" dt="2022-06-01T09:01:47.664" v="1315" actId="1038"/>
        <pc:sldMkLst>
          <pc:docMk/>
          <pc:sldMk cId="156562468" sldId="459"/>
        </pc:sldMkLst>
        <pc:graphicFrameChg chg="modGraphic">
          <ac:chgData name="Čejka, Filip" userId="dc621cef-8e41-4782-8f5a-faecac201c76" providerId="ADAL" clId="{CF2BA127-D749-4C6F-B04F-7382C3BD836B}" dt="2022-06-01T07:43:18.098" v="1073" actId="20577"/>
          <ac:graphicFrameMkLst>
            <pc:docMk/>
            <pc:sldMk cId="156562468" sldId="459"/>
            <ac:graphicFrameMk id="5" creationId="{E57AC098-E2BC-4154-9F22-22DCB5FC2A60}"/>
          </ac:graphicFrameMkLst>
        </pc:graphicFrameChg>
        <pc:graphicFrameChg chg="modGraphic">
          <ac:chgData name="Čejka, Filip" userId="dc621cef-8e41-4782-8f5a-faecac201c76" providerId="ADAL" clId="{CF2BA127-D749-4C6F-B04F-7382C3BD836B}" dt="2022-06-01T07:43:30.221" v="1078" actId="20577"/>
          <ac:graphicFrameMkLst>
            <pc:docMk/>
            <pc:sldMk cId="156562468" sldId="459"/>
            <ac:graphicFrameMk id="6" creationId="{E89929B0-78E5-45E8-B524-2783D6BEEA5C}"/>
          </ac:graphicFrameMkLst>
        </pc:graphicFrameChg>
        <pc:picChg chg="mod">
          <ac:chgData name="Čejka, Filip" userId="dc621cef-8e41-4782-8f5a-faecac201c76" providerId="ADAL" clId="{CF2BA127-D749-4C6F-B04F-7382C3BD836B}" dt="2022-06-01T09:01:47.664" v="1315" actId="1038"/>
          <ac:picMkLst>
            <pc:docMk/>
            <pc:sldMk cId="156562468" sldId="459"/>
            <ac:picMk id="9" creationId="{731EBDF4-2BD2-40F2-A847-64A84BADE81C}"/>
          </ac:picMkLst>
        </pc:picChg>
        <pc:picChg chg="mod">
          <ac:chgData name="Čejka, Filip" userId="dc621cef-8e41-4782-8f5a-faecac201c76" providerId="ADAL" clId="{CF2BA127-D749-4C6F-B04F-7382C3BD836B}" dt="2022-06-01T09:01:47.664" v="1315" actId="1038"/>
          <ac:picMkLst>
            <pc:docMk/>
            <pc:sldMk cId="156562468" sldId="459"/>
            <ac:picMk id="25" creationId="{C18429E5-4C95-4C09-B7E4-C4C2FB63BFF1}"/>
          </ac:picMkLst>
        </pc:picChg>
      </pc:sldChg>
      <pc:sldChg chg="addSp delSp modSp mod">
        <pc:chgData name="Čejka, Filip" userId="dc621cef-8e41-4782-8f5a-faecac201c76" providerId="ADAL" clId="{CF2BA127-D749-4C6F-B04F-7382C3BD836B}" dt="2022-06-01T07:43:51.686" v="1088" actId="20577"/>
        <pc:sldMkLst>
          <pc:docMk/>
          <pc:sldMk cId="259557685" sldId="460"/>
        </pc:sldMkLst>
        <pc:spChg chg="mod">
          <ac:chgData name="Čejka, Filip" userId="dc621cef-8e41-4782-8f5a-faecac201c76" providerId="ADAL" clId="{CF2BA127-D749-4C6F-B04F-7382C3BD836B}" dt="2022-06-01T07:43:42.520" v="1079" actId="20577"/>
          <ac:spMkLst>
            <pc:docMk/>
            <pc:sldMk cId="259557685" sldId="460"/>
            <ac:spMk id="2" creationId="{BF3C7917-ED30-4C3E-B326-00FFEFC8AB84}"/>
          </ac:spMkLst>
        </pc:spChg>
        <pc:spChg chg="mod">
          <ac:chgData name="Čejka, Filip" userId="dc621cef-8e41-4782-8f5a-faecac201c76" providerId="ADAL" clId="{CF2BA127-D749-4C6F-B04F-7382C3BD836B}" dt="2022-06-01T07:43:51.686" v="1088" actId="20577"/>
          <ac:spMkLst>
            <pc:docMk/>
            <pc:sldMk cId="259557685" sldId="460"/>
            <ac:spMk id="3" creationId="{CDBDC700-6421-4E96-A23B-A3B155CBF8CD}"/>
          </ac:spMkLst>
        </pc:spChg>
        <pc:spChg chg="add del mod">
          <ac:chgData name="Čejka, Filip" userId="dc621cef-8e41-4782-8f5a-faecac201c76" providerId="ADAL" clId="{CF2BA127-D749-4C6F-B04F-7382C3BD836B}" dt="2022-06-01T07:27:52.879" v="947" actId="478"/>
          <ac:spMkLst>
            <pc:docMk/>
            <pc:sldMk cId="259557685" sldId="460"/>
            <ac:spMk id="10" creationId="{3FF24D6F-2975-4784-B312-ABC3CD5494F4}"/>
          </ac:spMkLst>
        </pc:spChg>
        <pc:spChg chg="add del mod">
          <ac:chgData name="Čejka, Filip" userId="dc621cef-8e41-4782-8f5a-faecac201c76" providerId="ADAL" clId="{CF2BA127-D749-4C6F-B04F-7382C3BD836B}" dt="2022-06-01T05:15:16.022" v="432" actId="478"/>
          <ac:spMkLst>
            <pc:docMk/>
            <pc:sldMk cId="259557685" sldId="460"/>
            <ac:spMk id="11" creationId="{597A8AC1-3F7F-4C7B-A8D7-45ABC0F3BF1A}"/>
          </ac:spMkLst>
        </pc:spChg>
        <pc:picChg chg="add del mod">
          <ac:chgData name="Čejka, Filip" userId="dc621cef-8e41-4782-8f5a-faecac201c76" providerId="ADAL" clId="{CF2BA127-D749-4C6F-B04F-7382C3BD836B}" dt="2022-06-01T05:11:32.546" v="395" actId="478"/>
          <ac:picMkLst>
            <pc:docMk/>
            <pc:sldMk cId="259557685" sldId="460"/>
            <ac:picMk id="5" creationId="{BCF4F8FB-3826-405D-90EF-BE675050A024}"/>
          </ac:picMkLst>
        </pc:picChg>
        <pc:picChg chg="add mod">
          <ac:chgData name="Čejka, Filip" userId="dc621cef-8e41-4782-8f5a-faecac201c76" providerId="ADAL" clId="{CF2BA127-D749-4C6F-B04F-7382C3BD836B}" dt="2022-06-01T05:24:12.774" v="570" actId="1076"/>
          <ac:picMkLst>
            <pc:docMk/>
            <pc:sldMk cId="259557685" sldId="460"/>
            <ac:picMk id="7" creationId="{8378D0EB-13CB-4B1D-BD87-1A9499E4B7EE}"/>
          </ac:picMkLst>
        </pc:picChg>
        <pc:picChg chg="add mod">
          <ac:chgData name="Čejka, Filip" userId="dc621cef-8e41-4782-8f5a-faecac201c76" providerId="ADAL" clId="{CF2BA127-D749-4C6F-B04F-7382C3BD836B}" dt="2022-06-01T07:27:56.604" v="948" actId="1076"/>
          <ac:picMkLst>
            <pc:docMk/>
            <pc:sldMk cId="259557685" sldId="460"/>
            <ac:picMk id="9" creationId="{90D77434-C96E-486B-9E23-ADDDC6495F9F}"/>
          </ac:picMkLst>
        </pc:picChg>
        <pc:cxnChg chg="add del mod">
          <ac:chgData name="Čejka, Filip" userId="dc621cef-8e41-4782-8f5a-faecac201c76" providerId="ADAL" clId="{CF2BA127-D749-4C6F-B04F-7382C3BD836B}" dt="2022-06-01T05:24:16.401" v="571" actId="478"/>
          <ac:cxnSpMkLst>
            <pc:docMk/>
            <pc:sldMk cId="259557685" sldId="460"/>
            <ac:cxnSpMk id="13" creationId="{B155EA4A-5F7E-4745-8915-1B3B303262AE}"/>
          </ac:cxnSpMkLst>
        </pc:cxnChg>
      </pc:sldChg>
      <pc:sldChg chg="delSp modSp add mod ord">
        <pc:chgData name="Čejka, Filip" userId="dc621cef-8e41-4782-8f5a-faecac201c76" providerId="ADAL" clId="{CF2BA127-D749-4C6F-B04F-7382C3BD836B}" dt="2022-06-01T05:38:18.842" v="872" actId="947"/>
        <pc:sldMkLst>
          <pc:docMk/>
          <pc:sldMk cId="622538115" sldId="461"/>
        </pc:sldMkLst>
        <pc:spChg chg="del">
          <ac:chgData name="Čejka, Filip" userId="dc621cef-8e41-4782-8f5a-faecac201c76" providerId="ADAL" clId="{CF2BA127-D749-4C6F-B04F-7382C3BD836B}" dt="2022-06-01T05:36:34.989" v="836" actId="478"/>
          <ac:spMkLst>
            <pc:docMk/>
            <pc:sldMk cId="622538115" sldId="461"/>
            <ac:spMk id="2" creationId="{72BD6A0C-B854-4BD3-9BBB-05CC3C23A23D}"/>
          </ac:spMkLst>
        </pc:spChg>
        <pc:spChg chg="mod">
          <ac:chgData name="Čejka, Filip" userId="dc621cef-8e41-4782-8f5a-faecac201c76" providerId="ADAL" clId="{CF2BA127-D749-4C6F-B04F-7382C3BD836B}" dt="2022-06-01T05:38:18.842" v="872" actId="947"/>
          <ac:spMkLst>
            <pc:docMk/>
            <pc:sldMk cId="622538115" sldId="461"/>
            <ac:spMk id="5" creationId="{9F56B87B-52A1-4CF4-BCD8-48EB0F86D116}"/>
          </ac:spMkLst>
        </pc:spChg>
      </pc:sldChg>
      <pc:sldMasterChg chg="modSldLayout">
        <pc:chgData name="Čejka, Filip" userId="dc621cef-8e41-4782-8f5a-faecac201c76" providerId="ADAL" clId="{CF2BA127-D749-4C6F-B04F-7382C3BD836B}" dt="2022-06-01T09:00:17.080" v="1158" actId="1076"/>
        <pc:sldMasterMkLst>
          <pc:docMk/>
          <pc:sldMasterMk cId="760202922" sldId="2147483648"/>
        </pc:sldMasterMkLst>
        <pc:sldLayoutChg chg="addSp delSp modSp mod">
          <pc:chgData name="Čejka, Filip" userId="dc621cef-8e41-4782-8f5a-faecac201c76" providerId="ADAL" clId="{CF2BA127-D749-4C6F-B04F-7382C3BD836B}" dt="2022-06-01T09:00:17.080" v="1158" actId="1076"/>
          <pc:sldLayoutMkLst>
            <pc:docMk/>
            <pc:sldMasterMk cId="760202922" sldId="2147483648"/>
            <pc:sldLayoutMk cId="863335077" sldId="2147483655"/>
          </pc:sldLayoutMkLst>
          <pc:spChg chg="del mod topLvl">
            <ac:chgData name="Čejka, Filip" userId="dc621cef-8e41-4782-8f5a-faecac201c76" providerId="ADAL" clId="{CF2BA127-D749-4C6F-B04F-7382C3BD836B}" dt="2022-06-01T09:00:07.200" v="1155" actId="478"/>
            <ac:spMkLst>
              <pc:docMk/>
              <pc:sldMasterMk cId="760202922" sldId="2147483648"/>
              <pc:sldLayoutMk cId="863335077" sldId="2147483655"/>
              <ac:spMk id="5" creationId="{00FEB2C9-3158-42B2-83B7-FCB9A036F27F}"/>
            </ac:spMkLst>
          </pc:spChg>
          <pc:grpChg chg="add del mod">
            <ac:chgData name="Čejka, Filip" userId="dc621cef-8e41-4782-8f5a-faecac201c76" providerId="ADAL" clId="{CF2BA127-D749-4C6F-B04F-7382C3BD836B}" dt="2022-06-01T09:00:04.937" v="1154" actId="165"/>
            <ac:grpSpMkLst>
              <pc:docMk/>
              <pc:sldMasterMk cId="760202922" sldId="2147483648"/>
              <pc:sldLayoutMk cId="863335077" sldId="2147483655"/>
              <ac:grpSpMk id="4" creationId="{699E9D66-371C-41FA-A8D9-6A0631C42CE1}"/>
            </ac:grpSpMkLst>
          </pc:grpChg>
          <pc:picChg chg="add del mod">
            <ac:chgData name="Čejka, Filip" userId="dc621cef-8e41-4782-8f5a-faecac201c76" providerId="ADAL" clId="{CF2BA127-D749-4C6F-B04F-7382C3BD836B}" dt="2022-06-01T08:59:59.322" v="1153" actId="478"/>
            <ac:picMkLst>
              <pc:docMk/>
              <pc:sldMasterMk cId="760202922" sldId="2147483648"/>
              <pc:sldLayoutMk cId="863335077" sldId="2147483655"/>
              <ac:picMk id="3" creationId="{754B4C44-C7D0-4A23-B7CD-CDAD235D9B79}"/>
            </ac:picMkLst>
          </pc:picChg>
          <pc:picChg chg="mod topLvl">
            <ac:chgData name="Čejka, Filip" userId="dc621cef-8e41-4782-8f5a-faecac201c76" providerId="ADAL" clId="{CF2BA127-D749-4C6F-B04F-7382C3BD836B}" dt="2022-06-01T09:00:17.080" v="1158" actId="1076"/>
            <ac:picMkLst>
              <pc:docMk/>
              <pc:sldMasterMk cId="760202922" sldId="2147483648"/>
              <pc:sldLayoutMk cId="863335077" sldId="2147483655"/>
              <ac:picMk id="6" creationId="{11DB7A59-4F8F-475A-A090-A428E04903A4}"/>
            </ac:picMkLst>
          </pc:picChg>
          <pc:picChg chg="mod">
            <ac:chgData name="Čejka, Filip" userId="dc621cef-8e41-4782-8f5a-faecac201c76" providerId="ADAL" clId="{CF2BA127-D749-4C6F-B04F-7382C3BD836B}" dt="2022-06-01T09:00:12.641" v="1156" actId="1076"/>
            <ac:picMkLst>
              <pc:docMk/>
              <pc:sldMasterMk cId="760202922" sldId="2147483648"/>
              <pc:sldLayoutMk cId="863335077" sldId="2147483655"/>
              <ac:picMk id="7" creationId="{E7BB259F-8F6A-4A44-8B32-B5C43B1B1504}"/>
            </ac:picMkLst>
          </pc:picChg>
        </pc:sldLayoutChg>
        <pc:sldLayoutChg chg="addSp modSp mod">
          <pc:chgData name="Čejka, Filip" userId="dc621cef-8e41-4782-8f5a-faecac201c76" providerId="ADAL" clId="{CF2BA127-D749-4C6F-B04F-7382C3BD836B}" dt="2022-06-01T08:59:30.449" v="1148" actId="1038"/>
          <pc:sldLayoutMkLst>
            <pc:docMk/>
            <pc:sldMasterMk cId="760202922" sldId="2147483648"/>
            <pc:sldLayoutMk cId="3037254226" sldId="2147483665"/>
          </pc:sldLayoutMkLst>
          <pc:spChg chg="add mod ord">
            <ac:chgData name="Čejka, Filip" userId="dc621cef-8e41-4782-8f5a-faecac201c76" providerId="ADAL" clId="{CF2BA127-D749-4C6F-B04F-7382C3BD836B}" dt="2022-06-01T08:59:17.427" v="1138" actId="164"/>
            <ac:spMkLst>
              <pc:docMk/>
              <pc:sldMasterMk cId="760202922" sldId="2147483648"/>
              <pc:sldLayoutMk cId="3037254226" sldId="2147483665"/>
              <ac:spMk id="3" creationId="{3656087C-383F-440A-8348-3EFB4665590B}"/>
            </ac:spMkLst>
          </pc:spChg>
          <pc:grpChg chg="add mod">
            <ac:chgData name="Čejka, Filip" userId="dc621cef-8e41-4782-8f5a-faecac201c76" providerId="ADAL" clId="{CF2BA127-D749-4C6F-B04F-7382C3BD836B}" dt="2022-06-01T08:59:30.449" v="1148" actId="1038"/>
            <ac:grpSpMkLst>
              <pc:docMk/>
              <pc:sldMasterMk cId="760202922" sldId="2147483648"/>
              <pc:sldLayoutMk cId="3037254226" sldId="2147483665"/>
              <ac:grpSpMk id="5" creationId="{185898FA-45B9-4086-A8AA-6AB7A7E48C61}"/>
            </ac:grpSpMkLst>
          </pc:grpChg>
          <pc:picChg chg="add mod">
            <ac:chgData name="Čejka, Filip" userId="dc621cef-8e41-4782-8f5a-faecac201c76" providerId="ADAL" clId="{CF2BA127-D749-4C6F-B04F-7382C3BD836B}" dt="2022-06-01T08:59:17.427" v="1138" actId="164"/>
            <ac:picMkLst>
              <pc:docMk/>
              <pc:sldMasterMk cId="760202922" sldId="2147483648"/>
              <pc:sldLayoutMk cId="3037254226" sldId="2147483665"/>
              <ac:picMk id="4" creationId="{CC98B127-4C7C-481E-958E-1ECE290D19E9}"/>
            </ac:picMkLst>
          </pc:picChg>
          <pc:picChg chg="mod">
            <ac:chgData name="Čejka, Filip" userId="dc621cef-8e41-4782-8f5a-faecac201c76" providerId="ADAL" clId="{CF2BA127-D749-4C6F-B04F-7382C3BD836B}" dt="2022-06-01T08:59:23.969" v="1139" actId="12789"/>
            <ac:picMkLst>
              <pc:docMk/>
              <pc:sldMasterMk cId="760202922" sldId="2147483648"/>
              <pc:sldLayoutMk cId="3037254226" sldId="2147483665"/>
              <ac:picMk id="12" creationId="{29BFFEB8-9C33-43E2-A03E-F819F23F52AF}"/>
            </ac:picMkLst>
          </pc:picChg>
        </pc:sldLayoutChg>
        <pc:sldLayoutChg chg="addSp delSp modSp mod">
          <pc:chgData name="Čejka, Filip" userId="dc621cef-8e41-4782-8f5a-faecac201c76" providerId="ADAL" clId="{CF2BA127-D749-4C6F-B04F-7382C3BD836B}" dt="2022-06-01T08:59:45.120" v="1150"/>
          <pc:sldLayoutMkLst>
            <pc:docMk/>
            <pc:sldMasterMk cId="760202922" sldId="2147483648"/>
            <pc:sldLayoutMk cId="2301326133" sldId="2147483687"/>
          </pc:sldLayoutMkLst>
          <pc:spChg chg="mod">
            <ac:chgData name="Čejka, Filip" userId="dc621cef-8e41-4782-8f5a-faecac201c76" providerId="ADAL" clId="{CF2BA127-D749-4C6F-B04F-7382C3BD836B}" dt="2022-06-01T08:59:45.120" v="1150"/>
            <ac:spMkLst>
              <pc:docMk/>
              <pc:sldMasterMk cId="760202922" sldId="2147483648"/>
              <pc:sldLayoutMk cId="2301326133" sldId="2147483687"/>
              <ac:spMk id="7" creationId="{E7EAEBCF-4714-40B6-85F8-85CC376B0C5B}"/>
            </ac:spMkLst>
          </pc:spChg>
          <pc:grpChg chg="add mod">
            <ac:chgData name="Čejka, Filip" userId="dc621cef-8e41-4782-8f5a-faecac201c76" providerId="ADAL" clId="{CF2BA127-D749-4C6F-B04F-7382C3BD836B}" dt="2022-06-01T08:59:45.120" v="1150"/>
            <ac:grpSpMkLst>
              <pc:docMk/>
              <pc:sldMasterMk cId="760202922" sldId="2147483648"/>
              <pc:sldLayoutMk cId="2301326133" sldId="2147483687"/>
              <ac:grpSpMk id="6" creationId="{2F196B31-3155-42E0-B81D-89E1D018AFCA}"/>
            </ac:grpSpMkLst>
          </pc:grpChg>
          <pc:picChg chg="add mod">
            <ac:chgData name="Čejka, Filip" userId="dc621cef-8e41-4782-8f5a-faecac201c76" providerId="ADAL" clId="{CF2BA127-D749-4C6F-B04F-7382C3BD836B}" dt="2022-06-01T08:59:45.120" v="1150"/>
            <ac:picMkLst>
              <pc:docMk/>
              <pc:sldMasterMk cId="760202922" sldId="2147483648"/>
              <pc:sldLayoutMk cId="2301326133" sldId="2147483687"/>
              <ac:picMk id="5" creationId="{12C074C0-9B4F-462B-81A3-8953FD9B207B}"/>
            </ac:picMkLst>
          </pc:picChg>
          <pc:picChg chg="mod">
            <ac:chgData name="Čejka, Filip" userId="dc621cef-8e41-4782-8f5a-faecac201c76" providerId="ADAL" clId="{CF2BA127-D749-4C6F-B04F-7382C3BD836B}" dt="2022-06-01T08:59:45.120" v="1150"/>
            <ac:picMkLst>
              <pc:docMk/>
              <pc:sldMasterMk cId="760202922" sldId="2147483648"/>
              <pc:sldLayoutMk cId="2301326133" sldId="2147483687"/>
              <ac:picMk id="8" creationId="{990C801C-B60A-4EF2-947F-33C37434C136}"/>
            </ac:picMkLst>
          </pc:picChg>
          <pc:picChg chg="del mod">
            <ac:chgData name="Čejka, Filip" userId="dc621cef-8e41-4782-8f5a-faecac201c76" providerId="ADAL" clId="{CF2BA127-D749-4C6F-B04F-7382C3BD836B}" dt="2022-06-01T08:59:44.582" v="1149" actId="478"/>
            <ac:picMkLst>
              <pc:docMk/>
              <pc:sldMasterMk cId="760202922" sldId="2147483648"/>
              <pc:sldLayoutMk cId="2301326133" sldId="2147483687"/>
              <ac:picMk id="11" creationId="{2EACE3FF-EA3B-4DE8-B25E-ABB9D90EE2DE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zbrq-sr-0003\Projects\BRQ\191167_orlik_jakostni_studie\191167_61_Y01_studie\prehled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800" b="1">
                <a:solidFill>
                  <a:schemeClr val="tx1"/>
                </a:solidFill>
              </a:rPr>
              <a:t>Původ fosforu ve VN Orlík</a:t>
            </a:r>
          </a:p>
        </c:rich>
      </c:tx>
      <c:layout>
        <c:manualLayout>
          <c:xMode val="edge"/>
          <c:yMode val="edge"/>
          <c:x val="0.29029815193623126"/>
          <c:y val="8.46023688663282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0354729867460107E-2"/>
          <c:y val="0.15689509306260577"/>
          <c:w val="0.39795363641461551"/>
          <c:h val="0.796573604060913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E3-4B44-8D28-51E34D92921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E3-4B44-8D28-51E34D929214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E3-4B44-8D28-51E34D929214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E3-4B44-8D28-51E34D929214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E3-4B44-8D28-51E34D929214}"/>
              </c:ext>
            </c:extLst>
          </c:dPt>
          <c:dPt>
            <c:idx val="5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BE3-4B44-8D28-51E34D929214}"/>
              </c:ext>
            </c:extLst>
          </c:dPt>
          <c:dLbls>
            <c:dLbl>
              <c:idx val="0"/>
              <c:layout>
                <c:manualLayout>
                  <c:x val="4.2265799629824033E-3"/>
                  <c:y val="2.961082910321486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E3-4B44-8D28-51E34D929214}"/>
                </c:ext>
              </c:extLst>
            </c:dLbl>
            <c:dLbl>
              <c:idx val="1"/>
              <c:layout>
                <c:manualLayout>
                  <c:x val="2.1132899814912407E-3"/>
                  <c:y val="-4.230118443316420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E3-4B44-8D28-51E34D929214}"/>
                </c:ext>
              </c:extLst>
            </c:dLbl>
            <c:dLbl>
              <c:idx val="2"/>
              <c:layout>
                <c:manualLayout>
                  <c:x val="6.5511989426228462E-2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E3-4B44-8D28-51E34D929214}"/>
                </c:ext>
              </c:extLst>
            </c:dLbl>
            <c:dLbl>
              <c:idx val="3"/>
              <c:layout>
                <c:manualLayout>
                  <c:x val="-1.0566449907456203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E3-4B44-8D28-51E34D929214}"/>
                </c:ext>
              </c:extLst>
            </c:dLbl>
            <c:dLbl>
              <c:idx val="4"/>
              <c:layout>
                <c:manualLayout>
                  <c:x val="-8.4531599259649627E-3"/>
                  <c:y val="-2.96108291032148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E3-4B44-8D28-51E34D929214}"/>
                </c:ext>
              </c:extLst>
            </c:dLbl>
            <c:dLbl>
              <c:idx val="5"/>
              <c:layout>
                <c:manualLayout>
                  <c:x val="-8.4531599259649679E-3"/>
                  <c:y val="2.538071065989843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BE3-4B44-8D28-51E34D9292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List1!$A$61:$A$66</c:f>
              <c:strCache>
                <c:ptCount val="6"/>
                <c:pt idx="0">
                  <c:v>Vypouštění z ČOV</c:v>
                </c:pt>
                <c:pt idx="1">
                  <c:v>Úniky na kanalizacích</c:v>
                </c:pt>
                <c:pt idx="2">
                  <c:v>Obyvatelé nepřipojení na ČOV</c:v>
                </c:pt>
                <c:pt idx="3">
                  <c:v>Průmyslové zdroje</c:v>
                </c:pt>
                <c:pt idx="4">
                  <c:v>Plošné zdroje</c:v>
                </c:pt>
                <c:pt idx="5">
                  <c:v>Rybníky</c:v>
                </c:pt>
              </c:strCache>
            </c:strRef>
          </c:cat>
          <c:val>
            <c:numRef>
              <c:f>List1!$B$61:$B$66</c:f>
              <c:numCache>
                <c:formatCode>0</c:formatCode>
                <c:ptCount val="6"/>
                <c:pt idx="0">
                  <c:v>58.021686290596215</c:v>
                </c:pt>
                <c:pt idx="1">
                  <c:v>57.819138522956848</c:v>
                </c:pt>
                <c:pt idx="2">
                  <c:v>53.137164727982324</c:v>
                </c:pt>
                <c:pt idx="3">
                  <c:v>1.4331743109956416</c:v>
                </c:pt>
                <c:pt idx="4">
                  <c:v>61.150133286948922</c:v>
                </c:pt>
                <c:pt idx="5">
                  <c:v>72.42340136502753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BE3-4B44-8D28-51E34D929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647203876073338"/>
          <c:y val="0.21997715069880225"/>
          <c:w val="0.41686125851909622"/>
          <c:h val="0.72583603128289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>
              <a:latin typeface="Arial" panose="020B0604020202020204" pitchFamily="34" charset="0"/>
            </a:endParaRPr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66789-7B4A-4F00-9286-DDD8ED65D568}" type="datetimeFigureOut">
              <a:rPr lang="sv-SE" smtClean="0">
                <a:latin typeface="Arial" panose="020B0604020202020204" pitchFamily="34" charset="0"/>
              </a:rPr>
              <a:t>2022-06-01</a:t>
            </a:fld>
            <a:endParaRPr lang="sv-SE">
              <a:latin typeface="Arial" panose="020B0604020202020204" pitchFamily="34" charset="0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>
              <a:latin typeface="Arial" panose="020B0604020202020204" pitchFamily="34" charset="0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7E181-C03F-4811-9B36-CB7788F180BA}" type="slidenum">
              <a:rPr lang="sv-SE" smtClean="0">
                <a:latin typeface="Arial" panose="020B0604020202020204" pitchFamily="34" charset="0"/>
              </a:rPr>
              <a:t>‹#›</a:t>
            </a:fld>
            <a:endParaRPr lang="sv-S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18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F3F61B6-EEAE-45CF-BC26-93497CBA11EE}" type="datetimeFigureOut">
              <a:rPr lang="sv-SE" smtClean="0"/>
              <a:pPr/>
              <a:t>2022-06-01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850F7A7-DA63-4A74-9242-8131DBB6E08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2779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556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25650"/>
            <a:ext cx="2562225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46F014-7D51-48F3-9915-51EA24F52A10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803275" y="260568"/>
            <a:ext cx="120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2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2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25650"/>
            <a:ext cx="2562225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976FF3-B83A-4258-B1BC-F17BC81BE5F5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803275" y="260568"/>
            <a:ext cx="120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6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25650"/>
            <a:ext cx="2562225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9AD2B6B-06C2-4C6F-9883-2EB4DF4E89CE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803275" y="260568"/>
            <a:ext cx="120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0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ith im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25650"/>
            <a:ext cx="2562225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pic>
        <p:nvPicPr>
          <p:cNvPr id="12" name="Bildobjekt 2">
            <a:extLst>
              <a:ext uri="{FF2B5EF4-FFF2-40B4-BE49-F238E27FC236}">
                <a16:creationId xmlns:a16="http://schemas.microsoft.com/office/drawing/2014/main" id="{29BFFEB8-9C33-43E2-A03E-F819F23F52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07" y="6278382"/>
            <a:ext cx="1258250" cy="381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5898FA-45B9-4086-A8AA-6AB7A7E48C61}"/>
              </a:ext>
            </a:extLst>
          </p:cNvPr>
          <p:cNvGrpSpPr/>
          <p:nvPr userDrawn="1"/>
        </p:nvGrpSpPr>
        <p:grpSpPr>
          <a:xfrm>
            <a:off x="10825017" y="6306653"/>
            <a:ext cx="1182255" cy="454363"/>
            <a:chOff x="10806545" y="6242001"/>
            <a:chExt cx="1182255" cy="4543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56087C-383F-440A-8348-3EFB4665590B}"/>
                </a:ext>
              </a:extLst>
            </p:cNvPr>
            <p:cNvSpPr/>
            <p:nvPr userDrawn="1"/>
          </p:nvSpPr>
          <p:spPr>
            <a:xfrm>
              <a:off x="10806545" y="6242001"/>
              <a:ext cx="1182255" cy="4543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98B127-4C7C-481E-958E-1ECE290D19E9}"/>
                </a:ext>
              </a:extLst>
            </p:cNvPr>
            <p:cNvPicPr/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4565" y="6349281"/>
              <a:ext cx="1007745" cy="2743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37254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BD7E9EB-BAA4-4814-8322-8E6CAD559B4C}"/>
              </a:ext>
            </a:extLst>
          </p:cNvPr>
          <p:cNvSpPr>
            <a:spLocks noGrp="1"/>
          </p:cNvSpPr>
          <p:nvPr userDrawn="1">
            <p:ph sz="quarter" idx="10"/>
          </p:nvPr>
        </p:nvSpPr>
        <p:spPr>
          <a:xfrm>
            <a:off x="571500" y="907143"/>
            <a:ext cx="11053763" cy="4839607"/>
          </a:xfrm>
        </p:spPr>
        <p:txBody>
          <a:bodyPr/>
          <a:lstStyle>
            <a:lvl2pPr marL="432000" indent="-216000">
              <a:buFont typeface="Arial" panose="020B0604020202020204" pitchFamily="34" charset="0"/>
              <a:buChar char="•"/>
              <a:defRPr/>
            </a:lvl2pPr>
            <a:lvl3pPr marL="648000" indent="-216000">
              <a:buFont typeface="Arial" panose="020B0604020202020204" pitchFamily="34" charset="0"/>
              <a:buChar char="•"/>
              <a:defRPr/>
            </a:lvl3pPr>
            <a:lvl4pPr marL="864000" indent="-216000">
              <a:buFont typeface="Arial" panose="020B0604020202020204" pitchFamily="34" charset="0"/>
              <a:buChar char="•"/>
              <a:defRPr/>
            </a:lvl4pPr>
            <a:lvl5pPr marL="1080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8D564E4-5AF3-4091-8BF6-CA7E3FCB89A5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571500" y="381001"/>
            <a:ext cx="11049000" cy="47080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endParaRPr lang="cs-CZ"/>
          </a:p>
        </p:txBody>
      </p:sp>
      <p:pic>
        <p:nvPicPr>
          <p:cNvPr id="5" name="Bildobjekt 2">
            <a:extLst>
              <a:ext uri="{FF2B5EF4-FFF2-40B4-BE49-F238E27FC236}">
                <a16:creationId xmlns:a16="http://schemas.microsoft.com/office/drawing/2014/main" id="{12C074C0-9B4F-462B-81A3-8953FD9B20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07" y="6278382"/>
            <a:ext cx="1258250" cy="381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196B31-3155-42E0-B81D-89E1D018AFCA}"/>
              </a:ext>
            </a:extLst>
          </p:cNvPr>
          <p:cNvGrpSpPr/>
          <p:nvPr userDrawn="1"/>
        </p:nvGrpSpPr>
        <p:grpSpPr>
          <a:xfrm>
            <a:off x="10825017" y="6306653"/>
            <a:ext cx="1182255" cy="454363"/>
            <a:chOff x="10806545" y="6242001"/>
            <a:chExt cx="1182255" cy="454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EAEBCF-4714-40B6-85F8-85CC376B0C5B}"/>
                </a:ext>
              </a:extLst>
            </p:cNvPr>
            <p:cNvSpPr/>
            <p:nvPr userDrawn="1"/>
          </p:nvSpPr>
          <p:spPr>
            <a:xfrm>
              <a:off x="10806545" y="6242001"/>
              <a:ext cx="1182255" cy="4543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0C801C-B60A-4EF2-947F-33C37434C136}"/>
                </a:ext>
              </a:extLst>
            </p:cNvPr>
            <p:cNvPicPr/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4565" y="6349281"/>
              <a:ext cx="1007745" cy="2743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01326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rk_text_logotop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57AB5F8-387F-4274-93A4-71DB901F4A1A}"/>
              </a:ext>
            </a:extLst>
          </p:cNvPr>
          <p:cNvGrpSpPr/>
          <p:nvPr userDrawn="1"/>
        </p:nvGrpSpPr>
        <p:grpSpPr>
          <a:xfrm>
            <a:off x="9044378" y="105621"/>
            <a:ext cx="3017560" cy="465103"/>
            <a:chOff x="709697" y="6097622"/>
            <a:chExt cx="3017560" cy="465103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3B921703-95EE-43FB-8B68-6A75F9BE3A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587" y="6181125"/>
              <a:ext cx="1389670" cy="381600"/>
            </a:xfrm>
            <a:prstGeom prst="rect">
              <a:avLst/>
            </a:prstGeom>
          </p:spPr>
        </p:pic>
        <p:pic>
          <p:nvPicPr>
            <p:cNvPr id="11" name="Bildobjekt 2">
              <a:extLst>
                <a:ext uri="{FF2B5EF4-FFF2-40B4-BE49-F238E27FC236}">
                  <a16:creationId xmlns:a16="http://schemas.microsoft.com/office/drawing/2014/main" id="{2EACE3FF-EA3B-4DE8-B25E-ABB9D90EE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97" y="6097622"/>
              <a:ext cx="1258250" cy="381600"/>
            </a:xfrm>
            <a:prstGeom prst="rect">
              <a:avLst/>
            </a:prstGeom>
          </p:spPr>
        </p:pic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BD7E9EB-BAA4-4814-8322-8E6CAD559B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907143"/>
            <a:ext cx="11053763" cy="4839607"/>
          </a:xfrm>
        </p:spPr>
        <p:txBody>
          <a:bodyPr/>
          <a:lstStyle>
            <a:lvl2pPr marL="432000" indent="-216000">
              <a:buFont typeface="Arial" panose="020B0604020202020204" pitchFamily="34" charset="0"/>
              <a:buChar char="•"/>
              <a:defRPr/>
            </a:lvl2pPr>
            <a:lvl3pPr marL="648000" indent="-216000">
              <a:buFont typeface="Arial" panose="020B0604020202020204" pitchFamily="34" charset="0"/>
              <a:buChar char="•"/>
              <a:defRPr/>
            </a:lvl3pPr>
            <a:lvl4pPr marL="864000" indent="-216000">
              <a:buFont typeface="Arial" panose="020B0604020202020204" pitchFamily="34" charset="0"/>
              <a:buChar char="•"/>
              <a:defRPr/>
            </a:lvl4pPr>
            <a:lvl5pPr marL="1080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8D564E4-5AF3-4091-8BF6-CA7E3FCB89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381001"/>
            <a:ext cx="11049000" cy="47080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143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54225"/>
            <a:ext cx="7788275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7383A-4B74-48E7-B685-4F78C9A74AF1}" type="datetime1">
              <a:rPr lang="sv-SE" smtClean="0"/>
              <a:t>2022-06-01</a:t>
            </a:fld>
            <a:endParaRPr lang="en-GB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656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54225"/>
            <a:ext cx="7788275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A5BD73-117F-4C23-8626-AB3221A1E29A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3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3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54225"/>
            <a:ext cx="7788275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120B0C-8025-41B7-A0BA-41D4DDE7B9DB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7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16125"/>
            <a:ext cx="3978275" cy="2387600"/>
          </a:xfrm>
        </p:spPr>
        <p:txBody>
          <a:bodyPr anchor="t">
            <a:normAutofit/>
          </a:bodyPr>
          <a:lstStyle>
            <a:lvl1pPr algn="l">
              <a:defRPr sz="3900" cap="all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D648C-CCE2-4928-969B-4F4629D04D95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7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/>
              <a:t>2022-06-01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2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/>
              <a:t>2022-06-01</a:t>
            </a:fld>
            <a:endParaRPr lang="en-GB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086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2">
            <a:extLst>
              <a:ext uri="{FF2B5EF4-FFF2-40B4-BE49-F238E27FC236}">
                <a16:creationId xmlns:a16="http://schemas.microsoft.com/office/drawing/2014/main" id="{E7BB259F-8F6A-4A44-8B32-B5C43B1B1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255" y="173082"/>
            <a:ext cx="1258250" cy="361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DB7A59-4F8F-475A-A090-A428E04903A4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746" y="260011"/>
            <a:ext cx="1007745" cy="27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33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_logobottom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2">
            <a:extLst>
              <a:ext uri="{FF2B5EF4-FFF2-40B4-BE49-F238E27FC236}">
                <a16:creationId xmlns:a16="http://schemas.microsoft.com/office/drawing/2014/main" id="{E7BB259F-8F6A-4A44-8B32-B5C43B1B1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66" y="6350167"/>
            <a:ext cx="1258250" cy="3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3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84"/>
            <a:ext cx="12193928" cy="6967959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89" y="3784921"/>
            <a:ext cx="4163672" cy="12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3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264000" y="243000"/>
            <a:ext cx="11664000" cy="63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2979186"/>
            <a:ext cx="398780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31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264000" y="243000"/>
            <a:ext cx="11664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2979186"/>
            <a:ext cx="398780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264000" y="243000"/>
            <a:ext cx="11664000" cy="63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2979186"/>
            <a:ext cx="398780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1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8C49D-F9A2-4B83-8665-E20237A5B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E127CA-D273-4898-B73E-4281B76B4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009349-622B-4898-9D34-3B34BAE4CB65}"/>
              </a:ext>
            </a:extLst>
          </p:cNvPr>
          <p:cNvGrpSpPr/>
          <p:nvPr userDrawn="1"/>
        </p:nvGrpSpPr>
        <p:grpSpPr>
          <a:xfrm>
            <a:off x="8828478" y="6107797"/>
            <a:ext cx="3017560" cy="454512"/>
            <a:chOff x="709697" y="6107797"/>
            <a:chExt cx="3017560" cy="4545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6520FE-DB22-4973-8231-39FB834CA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7587" y="6181540"/>
              <a:ext cx="1389670" cy="380769"/>
            </a:xfrm>
            <a:prstGeom prst="rect">
              <a:avLst/>
            </a:prstGeom>
          </p:spPr>
        </p:pic>
        <p:pic>
          <p:nvPicPr>
            <p:cNvPr id="14" name="Bildobjekt 2">
              <a:extLst>
                <a:ext uri="{FF2B5EF4-FFF2-40B4-BE49-F238E27FC236}">
                  <a16:creationId xmlns:a16="http://schemas.microsoft.com/office/drawing/2014/main" id="{53CE27A8-1176-455F-AB00-39E4D00A7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697" y="6107797"/>
              <a:ext cx="1258250" cy="361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11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3275" y="2059818"/>
            <a:ext cx="5816600" cy="4307418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94-5231-4234-B42F-99688D217CA4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16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3275" y="2059818"/>
            <a:ext cx="4664075" cy="432193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9D92-AF17-47C7-914E-D40784C4E9B1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144684" y="2097087"/>
            <a:ext cx="5783292" cy="4284663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607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 oc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3275" y="2059818"/>
            <a:ext cx="4664075" cy="4321932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F467-56C0-48B2-8425-028CFC04A562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144684" y="2097088"/>
            <a:ext cx="5783292" cy="428466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09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9B36E-FB9E-4E6C-9497-D5A08C17CB72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997146" y="2109572"/>
            <a:ext cx="2736000" cy="1908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sv-SE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9184776" y="2109572"/>
            <a:ext cx="2736000" cy="1908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sv-SE"/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5997146" y="4300344"/>
            <a:ext cx="2736000" cy="1908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sv-SE"/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9184776" y="4300344"/>
            <a:ext cx="2736000" cy="1908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sv-SE"/>
          </a:p>
        </p:txBody>
      </p:sp>
      <p:sp>
        <p:nvSpPr>
          <p:cNvPr id="12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819210" y="2109572"/>
            <a:ext cx="4856661" cy="4098772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613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3275" y="2059818"/>
            <a:ext cx="5226757" cy="432193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C33B-591C-4208-9D0D-35FC029433BF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3"/>
          </p:nvPr>
        </p:nvSpPr>
        <p:spPr>
          <a:xfrm>
            <a:off x="6144684" y="2060575"/>
            <a:ext cx="5783292" cy="43211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01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8E68-26D1-423A-ADDE-7A62164022A9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12800" y="1633151"/>
            <a:ext cx="11125200" cy="344757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803275" y="2059818"/>
            <a:ext cx="10969975" cy="4307418"/>
          </a:xfrm>
        </p:spPr>
        <p:txBody>
          <a:bodyPr/>
          <a:lstStyle/>
          <a:p>
            <a:r>
              <a:rPr lang="cs-CZ"/>
              <a:t>Kliknutím na ikonu přidáte graf.</a:t>
            </a:r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1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5173-2601-4DE1-86F4-BD176390A14F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12800" y="1633151"/>
            <a:ext cx="11125200" cy="344757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803275" y="2059818"/>
            <a:ext cx="5226757" cy="4321932"/>
          </a:xfrm>
        </p:spPr>
        <p:txBody>
          <a:bodyPr/>
          <a:lstStyle/>
          <a:p>
            <a:r>
              <a:rPr lang="cs-CZ"/>
              <a:t>Kliknutím na ikonu přidáte graf.</a:t>
            </a:r>
            <a:endParaRPr lang="sv-SE"/>
          </a:p>
        </p:txBody>
      </p:sp>
      <p:sp>
        <p:nvSpPr>
          <p:cNvPr id="7" name="Platshållare för diagram 6"/>
          <p:cNvSpPr>
            <a:spLocks noGrp="1"/>
          </p:cNvSpPr>
          <p:nvPr>
            <p:ph type="chart" sz="quarter" idx="15"/>
          </p:nvPr>
        </p:nvSpPr>
        <p:spPr>
          <a:xfrm>
            <a:off x="6144684" y="2060575"/>
            <a:ext cx="5783292" cy="4321175"/>
          </a:xfrm>
        </p:spPr>
        <p:txBody>
          <a:bodyPr/>
          <a:lstStyle/>
          <a:p>
            <a:r>
              <a:rPr lang="cs-CZ"/>
              <a:t>Kliknutím na ikonu přidáte graf.</a:t>
            </a:r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51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03275" y="756946"/>
            <a:ext cx="11124701" cy="88741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03275" y="2059818"/>
            <a:ext cx="11124701" cy="43074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1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2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  <a:p>
            <a:pPr lvl="3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fyra</a:t>
            </a:r>
            <a:endParaRPr lang="en-GB"/>
          </a:p>
          <a:p>
            <a:pPr lvl="4"/>
            <a:r>
              <a:rPr lang="en-GB" err="1"/>
              <a:t>Nivå</a:t>
            </a:r>
            <a:r>
              <a:rPr lang="en-GB"/>
              <a:t> fem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9184776" y="6562725"/>
            <a:ext cx="2743200" cy="1079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8D7DF68D-2E8D-4626-9123-9D37319D05D6}" type="datetime1">
              <a:rPr lang="sv-SE" smtClean="0"/>
              <a:t>2022-06-01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809624" y="6400800"/>
            <a:ext cx="1924051" cy="2413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184776" y="6391276"/>
            <a:ext cx="2743200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20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0" r:id="rId2"/>
    <p:sldLayoutId id="2147483670" r:id="rId3"/>
    <p:sldLayoutId id="2147483671" r:id="rId4"/>
    <p:sldLayoutId id="2147483675" r:id="rId5"/>
    <p:sldLayoutId id="2147483685" r:id="rId6"/>
    <p:sldLayoutId id="2147483672" r:id="rId7"/>
    <p:sldLayoutId id="2147483673" r:id="rId8"/>
    <p:sldLayoutId id="2147483674" r:id="rId9"/>
    <p:sldLayoutId id="2147483664" r:id="rId10"/>
    <p:sldLayoutId id="2147483681" r:id="rId11"/>
    <p:sldLayoutId id="2147483665" r:id="rId12"/>
    <p:sldLayoutId id="2147483687" r:id="rId13"/>
    <p:sldLayoutId id="2147483689" r:id="rId14"/>
    <p:sldLayoutId id="2147483649" r:id="rId15"/>
    <p:sldLayoutId id="2147483666" r:id="rId16"/>
    <p:sldLayoutId id="2147483682" r:id="rId17"/>
    <p:sldLayoutId id="2147483668" r:id="rId18"/>
    <p:sldLayoutId id="2147483654" r:id="rId19"/>
    <p:sldLayoutId id="2147483655" r:id="rId20"/>
    <p:sldLayoutId id="2147483688" r:id="rId21"/>
    <p:sldLayoutId id="2147483676" r:id="rId22"/>
    <p:sldLayoutId id="2147483679" r:id="rId23"/>
    <p:sldLayoutId id="2147483684" r:id="rId24"/>
    <p:sldLayoutId id="2147483678" r:id="rId25"/>
    <p:sldLayoutId id="2147483686" r:id="rId2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06" userDrawn="1">
          <p15:clr>
            <a:srgbClr val="F26B43"/>
          </p15:clr>
        </p15:guide>
        <p15:guide id="3" orient="horz" pos="981" userDrawn="1">
          <p15:clr>
            <a:srgbClr val="F26B43"/>
          </p15:clr>
        </p15:guide>
        <p15:guide id="4" orient="horz" pos="1321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7" orient="horz" pos="396" userDrawn="1">
          <p15:clr>
            <a:srgbClr val="F26B43"/>
          </p15:clr>
        </p15:guide>
        <p15:guide id="9" pos="6738" userDrawn="1">
          <p15:clr>
            <a:srgbClr val="F26B43"/>
          </p15:clr>
        </p15:guide>
        <p15:guide id="10" orient="horz" pos="164" userDrawn="1">
          <p15:clr>
            <a:srgbClr val="F26B43"/>
          </p15:clr>
        </p15:guide>
        <p15:guide id="11" orient="horz" pos="4156" userDrawn="1">
          <p15:clr>
            <a:srgbClr val="F26B43"/>
          </p15:clr>
        </p15:guide>
        <p15:guide id="12" pos="7514" userDrawn="1">
          <p15:clr>
            <a:srgbClr val="F26B43"/>
          </p15:clr>
        </p15:guide>
        <p15:guide id="13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CZFILC\Documents\!zTemp\OP\KOM_05%20&#218;prava%20p&#345;elivn&#253;ch%20hran%20odleh&#269;ovac&#237;ch%20komor.pdf" TargetMode="External"/><Relationship Id="rId13" Type="http://schemas.openxmlformats.org/officeDocument/2006/relationships/hyperlink" Target="file:///C:\Users\CZFILC\Documents\!zTemp\OP\KOM_10%20Zp&#345;&#237;sn&#283;n&#237;%20po&#382;adavk&#367;%20na%20povolov&#225;n&#237;%20domovn&#237;ch%20&#268;OV.pdf" TargetMode="External"/><Relationship Id="rId18" Type="http://schemas.openxmlformats.org/officeDocument/2006/relationships/hyperlink" Target="file:///C:\Users\CZFILC\Documents\!zTemp\OP\KOM_04%20Komplexn&#237;%20generel%20odvodn&#283;n&#237;.pdf" TargetMode="External"/><Relationship Id="rId3" Type="http://schemas.openxmlformats.org/officeDocument/2006/relationships/hyperlink" Target="file:///C:\Users\CZFILC\Documents\!zTemp\OP\KOM_15%20Problematika%20provozov&#225;n&#237;%20TSP%20na%20mal&#233;%20&#268;OV.pdf" TargetMode="External"/><Relationship Id="rId7" Type="http://schemas.openxmlformats.org/officeDocument/2006/relationships/hyperlink" Target="file:///C:\Users\CZFILC\Documents\!zTemp\OP\KOM_03%20Rekonstrukce%20a%20modernizace%20&#268;OV.pdf" TargetMode="External"/><Relationship Id="rId12" Type="http://schemas.openxmlformats.org/officeDocument/2006/relationships/hyperlink" Target="file:///C:\Users\CZFILC\Documents\!zTemp\OP\KOM_09%20Zp&#345;&#237;sn&#283;n&#237;%20po&#382;adavk&#367;%20na%20&#269;i&#353;t&#283;n&#237;%20komun&#225;ln&#237;ch%20odpadn&#237;ch%20vod.pdf" TargetMode="External"/><Relationship Id="rId17" Type="http://schemas.openxmlformats.org/officeDocument/2006/relationships/hyperlink" Target="file:///C:\Users\CZFILC\Documents\!zTemp\OP\KOM_13%20Nov&#253;%20PRVK&#218;%20Jiho&#269;esk&#233;ho%20kraje%20v&#269;etn&#283;%20dopln&#283;n&#237;%20prezenta&#269;n&#237;ho%20modulu.pdf" TargetMode="External"/><Relationship Id="rId2" Type="http://schemas.openxmlformats.org/officeDocument/2006/relationships/hyperlink" Target="file:///C:\Users\CZFILC\Documents\!zTemp\OP\KOM_14%20Systematick&#253;%20p&#345;ehled%20a%20prezentace%20mo&#382;nost&#237;%20vyu&#382;it&#237;%20um&#283;l&#253;ch%20mok&#345;ad&#367;%20(rybn&#237;k&#367;)%20jako%20do&#269;i&#353;&#357;ovac&#237;ch%20prvk&#367;%20pod%20mal&#253;mi%20&#268;OV.pdf" TargetMode="External"/><Relationship Id="rId16" Type="http://schemas.openxmlformats.org/officeDocument/2006/relationships/hyperlink" Target="file:///C:\Users\CZFILC\Documents\!zTemp\OP\KOM_02%20&#218;prava%20provozn&#237;ho%20re&#382;imu%20sr&#225;&#382;en&#237;%20fosforu%20na%20&#268;OV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file:///C:\Users\CZFILC\Documents\!zTemp\OP\KOM_01%20Dopln&#283;n&#237;%20technologie%20sr&#225;&#382;en&#237;%20fosforu%20na%20&#268;OV.pdf" TargetMode="External"/><Relationship Id="rId11" Type="http://schemas.openxmlformats.org/officeDocument/2006/relationships/hyperlink" Target="file:///C:\Users\CZFILC\Documents\!zTemp\OP\KOM_08%20Zpoplatn&#283;n&#237;%20vypou&#353;t&#283;n&#237;%20z%20odleh&#269;ovac&#237;ch%20komor.pdf" TargetMode="External"/><Relationship Id="rId5" Type="http://schemas.openxmlformats.org/officeDocument/2006/relationships/hyperlink" Target="file:///C:\Users\CZFILC\Documents\!zTemp\OP\KOM_18%20&#344;ek&#225;m%20a%20rybn&#237;k&#367;m%20p&#345;&#225;telsk&#225;%20obec.pdf" TargetMode="External"/><Relationship Id="rId15" Type="http://schemas.openxmlformats.org/officeDocument/2006/relationships/hyperlink" Target="file:///C:\Users\CZFILC\Documents\!zTemp\OP\KOM_12%20Syst&#233;mov&#233;%20odkanalizov&#225;n&#237;%20a%20&#269;i&#353;t&#283;n&#237;%20odpadn&#237;ch%20vod.pdf" TargetMode="External"/><Relationship Id="rId10" Type="http://schemas.openxmlformats.org/officeDocument/2006/relationships/hyperlink" Target="file:///C:\Users\CZFILC\Documents\!zTemp\OP\KOM_07%20Opat&#345;en&#237;%20pro%20sn&#237;&#382;en&#237;%20emis&#237;%20fosforu%20nep&#345;ipojen&#253;ch%20obyvatel.pdf" TargetMode="External"/><Relationship Id="rId19" Type="http://schemas.openxmlformats.org/officeDocument/2006/relationships/hyperlink" Target="file:///C:\Users\CZFILC\Documents\!zTemp\OP\KOM_16%20Metaanal&#253;za%20ekonomick&#233;%20n&#225;ro&#269;nosti%20TSP.pdf" TargetMode="External"/><Relationship Id="rId4" Type="http://schemas.openxmlformats.org/officeDocument/2006/relationships/hyperlink" Target="file:///C:\Users\CZFILC\Documents\!zTemp\OP\KOM_17%20Tematick&#225;%20multioborov&#225;%20diskuse%20.pdf" TargetMode="External"/><Relationship Id="rId9" Type="http://schemas.openxmlformats.org/officeDocument/2006/relationships/hyperlink" Target="file:///C:\Users\CZFILC\Documents\!zTemp\OP\KOM_06%20Rekonstrukce%20nebo%20obnova%20kanaliza&#269;n&#237;%20s&#237;t&#283;.pdf" TargetMode="External"/><Relationship Id="rId14" Type="http://schemas.openxmlformats.org/officeDocument/2006/relationships/hyperlink" Target="file:///C:\Users\CZFILC\Documents\!zTemp\OP\KOM_11%20Opat&#345;en&#237;%20pro%20sn&#237;&#382;en&#237;%20mno&#382;stv&#237;%20de&#353;&#357;ov&#253;ch%20vod%20v%20kanaliza&#269;n&#237;ch%20syst&#233;mech.pd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CZFILC\Documents\!zTemp\OP\RYB_07%20Zhodnocen&#237;%20a%20vytvo&#345;en&#237;%20konceptu%20udr&#382;iteln&#233;ho%20rybn&#237;k&#225;&#345;stv&#237;%20v%20povod&#237;%20VD%20Orl&#237;k%20z%20hlediska%20celospole&#269;ensk&#253;ch%20p&#345;&#237;nos&#367;.pdf" TargetMode="External"/><Relationship Id="rId13" Type="http://schemas.openxmlformats.org/officeDocument/2006/relationships/hyperlink" Target="file:///C:\Users\CZFILC\Documents\!zTemp\OP\RYB_12%20Tematick&#225;%20multioborov&#225;%20diskuse%20.pdf" TargetMode="External"/><Relationship Id="rId3" Type="http://schemas.openxmlformats.org/officeDocument/2006/relationships/hyperlink" Target="file:///C:\Users\CZFILC\Documents\!zTemp\OP\RYB_02%20Studie%20proveditelnosti%20optimalizace%20fosforov&#233;ho%20re&#382;imu%20rybn&#237;ka%20Ro&#382;mberk.pdf" TargetMode="External"/><Relationship Id="rId7" Type="http://schemas.openxmlformats.org/officeDocument/2006/relationships/hyperlink" Target="file:///C:\Users\CZFILC\Documents\!zTemp\OP\RYB_06%20Pilotn&#237;%20vyhled&#225;vac&#237;%20studie%20pro%20zaveden&#237;%20technick&#253;ch%20opat&#345;en&#237;%20pro%20p&#345;eru&#353;en&#237;%20toku%20fosforu.pdf" TargetMode="External"/><Relationship Id="rId12" Type="http://schemas.openxmlformats.org/officeDocument/2006/relationships/hyperlink" Target="file:///C:\Users\CZFILC\Documents\!zTemp\OP\RYB_11%20Dobr&#225;%20rybn&#237;k&#225;&#345;sk&#225;%20praxe%20-%20organiza&#269;n&#237;%20aspekty.pdf" TargetMode="External"/><Relationship Id="rId2" Type="http://schemas.openxmlformats.org/officeDocument/2006/relationships/hyperlink" Target="file:///C:\Users\CZFILC\Documents\!zTemp\OP\RYB_01%20IS%20Hastrman.pdf" TargetMode="External"/><Relationship Id="rId16" Type="http://schemas.openxmlformats.org/officeDocument/2006/relationships/hyperlink" Target="file:///C:\Users\CZFILC\Documents\!zTemp\OP\RYB_15%20Dobr&#225;%20rybn&#237;k&#225;&#345;sk&#225;%20praxe%20-%20legislativn&#237;%20aspekty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file:///C:\Users\CZFILC\Documents\!zTemp\OP\RYB_05%20Aplika&#269;n&#237;%20studie%20opat&#345;en&#237;%20RYB,%20KOM%20a%20PEZ%20v&#160;povod&#237;%20Sta&#328;kovsk&#233;ho%20rybn&#237;ka.pdf" TargetMode="External"/><Relationship Id="rId11" Type="http://schemas.openxmlformats.org/officeDocument/2006/relationships/hyperlink" Target="file:///C:\Users\CZFILC\Documents\!zTemp\OP\RYB_10%20Opat&#345;en&#237;%20pro%20zachycen&#237;%20sedimentu.pdf" TargetMode="External"/><Relationship Id="rId5" Type="http://schemas.openxmlformats.org/officeDocument/2006/relationships/hyperlink" Target="file:///C:\Users\CZFILC\Documents\!zTemp\OP\RYB_04%20Anal&#253;za%20potenci&#225;lu%20cirkul&#225;rn&#237;%20ekonomiky%20p&#345;i%20zadr&#382;ov&#225;n&#237;%20a%20vyu&#382;&#237;v&#225;n&#237;%20sedimentu%20z%20rybn&#237;k&#367;%20a%20rybni&#269;n&#237;ch%20soustav.pdf" TargetMode="External"/><Relationship Id="rId15" Type="http://schemas.openxmlformats.org/officeDocument/2006/relationships/hyperlink" Target="file:///C:\Users\CZFILC\Documents\!zTemp\OP\RYB_14%20&#218;prava%20legislativy%20reguluj&#237;c&#237;%20nakl&#225;d&#225;n&#237;%20s%20rybni&#269;n&#237;mi%20sedimenty.pdf" TargetMode="External"/><Relationship Id="rId10" Type="http://schemas.openxmlformats.org/officeDocument/2006/relationships/hyperlink" Target="file:///C:\Users\CZFILC\Documents\!zTemp\OP\RYB_09%20Regulace%20chovu%20polodivok&#253;ch%20kachen.pdf" TargetMode="External"/><Relationship Id="rId4" Type="http://schemas.openxmlformats.org/officeDocument/2006/relationships/hyperlink" Target="file:///C:\Users\CZFILC\Documents\!zTemp\OP\RYB_03%20Technick&#225;%20opat&#345;en&#237;%20pro%20sn&#237;&#382;en&#237;%20emis&#237;%20Ro&#382;mbersk&#233;ho%20rybn&#237;ka%20do%20povod&#237;%20Lu&#382;nice.pdf" TargetMode="External"/><Relationship Id="rId9" Type="http://schemas.openxmlformats.org/officeDocument/2006/relationships/hyperlink" Target="file:///C:\Users\CZFILC\Documents\!zTemp\OP\RYB_08%20P&#345;&#237;ru&#269;ka%20mal&#233;ho%20rybn&#237;k&#225;&#345;e.pdf" TargetMode="External"/><Relationship Id="rId14" Type="http://schemas.openxmlformats.org/officeDocument/2006/relationships/hyperlink" Target="file:///C:\Users\CZFILC\Documents\!zTemp\OP\RYB_13%20Sladkovodn&#237;%20ryby%20na%20tal&#237;&#345;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ZFILC\Documents\!zTemp\OP\GEN_02%20Prezentace%20z&#225;v&#283;r&#367;%20a%20doporu&#269;en&#237;%20Studie.pdf" TargetMode="External"/><Relationship Id="rId7" Type="http://schemas.openxmlformats.org/officeDocument/2006/relationships/image" Target="../media/image68.jpeg"/><Relationship Id="rId2" Type="http://schemas.openxmlformats.org/officeDocument/2006/relationships/hyperlink" Target="file:///C:\Users\CZFILC\Documents\!zTemp\OP\GEN_01%20Kontinu&#225;ln&#237;%20monitoring%20jakosti%20povrchov&#253;ch%20vod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hyperlink" Target="file:///C:\Users\CZFILC\Documents\!zTemp\OP\GEN_03%20Koordinace%20n&#225;sledn&#253;ch%20aktivit%20v%20problematice%20fosforu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90.png"/><Relationship Id="rId3" Type="http://schemas.openxmlformats.org/officeDocument/2006/relationships/slide" Target="slide32.xml"/><Relationship Id="rId7" Type="http://schemas.openxmlformats.org/officeDocument/2006/relationships/image" Target="../media/image880.png"/><Relationship Id="rId12" Type="http://schemas.openxmlformats.org/officeDocument/2006/relationships/slide" Target="slide33.xml"/><Relationship Id="rId2" Type="http://schemas.openxmlformats.org/officeDocument/2006/relationships/image" Target="../media/image73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4.xml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5" Type="http://schemas.openxmlformats.org/officeDocument/2006/relationships/slide" Target="slide35.xml"/><Relationship Id="rId10" Type="http://schemas.openxmlformats.org/officeDocument/2006/relationships/image" Target="../media/image89.png"/><Relationship Id="rId4" Type="http://schemas.openxmlformats.org/officeDocument/2006/relationships/image" Target="../media/image870.png"/><Relationship Id="rId9" Type="http://schemas.openxmlformats.org/officeDocument/2006/relationships/slide" Target="slide34.xml"/><Relationship Id="rId1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9.svg"/><Relationship Id="rId7" Type="http://schemas.openxmlformats.org/officeDocument/2006/relationships/image" Target="../media/image9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E2B70-721D-4D1E-8610-DD3AF5F36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003" y="614174"/>
            <a:ext cx="10565994" cy="2387600"/>
          </a:xfrm>
        </p:spPr>
        <p:txBody>
          <a:bodyPr>
            <a:normAutofit/>
          </a:bodyPr>
          <a:lstStyle/>
          <a:p>
            <a:r>
              <a:rPr lang="cs-CZ" dirty="0"/>
              <a:t>Studie proveditelnosti opatření ke snížení dotace fosforu do vodního díla Orlík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E05B71F-38B0-4D3E-B373-2992D4327110}"/>
              </a:ext>
            </a:extLst>
          </p:cNvPr>
          <p:cNvSpPr txBox="1">
            <a:spLocks/>
          </p:cNvSpPr>
          <p:nvPr/>
        </p:nvSpPr>
        <p:spPr>
          <a:xfrm>
            <a:off x="1524000" y="2334410"/>
            <a:ext cx="9854997" cy="1202432"/>
          </a:xfrm>
          <a:prstGeom prst="rect">
            <a:avLst/>
          </a:prstGeom>
        </p:spPr>
        <p:txBody>
          <a:bodyPr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400" dirty="0"/>
              <a:t>VODNÍ TOKY 2022</a:t>
            </a:r>
          </a:p>
          <a:p>
            <a:pPr marL="0" indent="0" algn="r">
              <a:buNone/>
            </a:pPr>
            <a:r>
              <a:rPr lang="cs-CZ" sz="2400" dirty="0"/>
              <a:t>Hradec Králové</a:t>
            </a:r>
          </a:p>
          <a:p>
            <a:pPr marL="0" indent="0" algn="r">
              <a:buNone/>
            </a:pPr>
            <a:r>
              <a:rPr lang="cs-CZ" sz="2400" dirty="0"/>
              <a:t>1.6.2022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C991E-7A1B-4051-8350-D6BE54DF7A5C}"/>
              </a:ext>
            </a:extLst>
          </p:cNvPr>
          <p:cNvSpPr txBox="1"/>
          <p:nvPr/>
        </p:nvSpPr>
        <p:spPr>
          <a:xfrm>
            <a:off x="8046720" y="4386627"/>
            <a:ext cx="3332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/>
              <a:t>Ing. Filip Čejka</a:t>
            </a:r>
          </a:p>
          <a:p>
            <a:pPr algn="r"/>
            <a:r>
              <a:rPr lang="cs-CZ" sz="2400" dirty="0" err="1"/>
              <a:t>Sweco</a:t>
            </a:r>
            <a:r>
              <a:rPr lang="cs-CZ" sz="2400" dirty="0"/>
              <a:t> </a:t>
            </a:r>
            <a:r>
              <a:rPr lang="cs-CZ" sz="2400" dirty="0" err="1"/>
              <a:t>Hydroprojekt</a:t>
            </a:r>
            <a:r>
              <a:rPr lang="cs-CZ" sz="2400" dirty="0"/>
              <a:t> a.s.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562F0F-0475-4007-A950-06CF7CC59B71}"/>
              </a:ext>
            </a:extLst>
          </p:cNvPr>
          <p:cNvCxnSpPr>
            <a:cxnSpLocks/>
          </p:cNvCxnSpPr>
          <p:nvPr/>
        </p:nvCxnSpPr>
        <p:spPr>
          <a:xfrm>
            <a:off x="1021404" y="3970217"/>
            <a:ext cx="101491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591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3791DA54-CE2F-41E4-B86E-808D24116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9587" y="1303020"/>
            <a:ext cx="6182411" cy="5554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C2C54BC-D398-48E0-8741-6C6FC421DE87}"/>
              </a:ext>
            </a:extLst>
          </p:cNvPr>
          <p:cNvSpPr txBox="1"/>
          <p:nvPr/>
        </p:nvSpPr>
        <p:spPr>
          <a:xfrm>
            <a:off x="216747" y="237067"/>
            <a:ext cx="865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Přepočet na IMISE - Míra retence fosforu v povodí VN Orlík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374831-495B-45BE-97FF-A7E2AD0EFDAF}"/>
              </a:ext>
            </a:extLst>
          </p:cNvPr>
          <p:cNvSpPr txBox="1"/>
          <p:nvPr/>
        </p:nvSpPr>
        <p:spPr>
          <a:xfrm>
            <a:off x="216746" y="770389"/>
            <a:ext cx="5499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Ve vodních nádržích a rybnících (s dostatečnou mírou zdržení) probíhá retence fosforu </a:t>
            </a:r>
            <a:r>
              <a:rPr lang="en-US" dirty="0"/>
              <a:t>[</a:t>
            </a:r>
            <a:r>
              <a:rPr lang="cs-CZ" dirty="0"/>
              <a:t>Hejzlar et al., 2006</a:t>
            </a:r>
            <a:r>
              <a:rPr lang="en-US" dirty="0"/>
              <a:t>]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25AADF56-5827-46AB-9B8C-AB1C9AC6F3A0}"/>
                  </a:ext>
                </a:extLst>
              </p:cNvPr>
              <p:cNvSpPr/>
              <p:nvPr/>
            </p:nvSpPr>
            <p:spPr>
              <a:xfrm>
                <a:off x="738617" y="1416720"/>
                <a:ext cx="2883588" cy="666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cs-CZ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i="0">
                              <a:latin typeface="Cambria Math" panose="02040503050406030204" pitchFamily="18" charset="0"/>
                            </a:rPr>
                            <m:t>1,84</m:t>
                          </m:r>
                          <m:rad>
                            <m:radPr>
                              <m:degHide m:val="on"/>
                              <m:ctrlPr>
                                <a:rPr lang="cs-CZ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sz="1600" i="1">
                                  <a:latin typeface="Cambria Math" panose="02040503050406030204" pitchFamily="18" charset="0"/>
                                </a:rPr>
                                <m:t>𝑇𝑅𝑇</m:t>
                              </m:r>
                            </m:e>
                          </m:rad>
                        </m:num>
                        <m:den>
                          <m:r>
                            <a:rPr lang="cs-CZ" sz="1600" i="0">
                              <a:latin typeface="Cambria Math" panose="02040503050406030204" pitchFamily="18" charset="0"/>
                            </a:rPr>
                            <m:t>1+1,84</m:t>
                          </m:r>
                          <m:rad>
                            <m:radPr>
                              <m:degHide m:val="on"/>
                              <m:ctrlPr>
                                <a:rPr lang="cs-CZ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sz="1600" i="1">
                                  <a:latin typeface="Cambria Math" panose="02040503050406030204" pitchFamily="18" charset="0"/>
                                </a:rPr>
                                <m:t>𝑇𝑅𝑇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cs-CZ"/>
              </a:p>
            </p:txBody>
          </p:sp>
        </mc:Choice>
        <mc:Fallback xmlns="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25AADF56-5827-46AB-9B8C-AB1C9AC6F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17" y="1416720"/>
                <a:ext cx="2883588" cy="666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AEBAD5-2B94-4760-AE4C-9D7D10FB794F}"/>
              </a:ext>
            </a:extLst>
          </p:cNvPr>
          <p:cNvSpPr txBox="1"/>
          <p:nvPr/>
        </p:nvSpPr>
        <p:spPr>
          <a:xfrm>
            <a:off x="216746" y="2083697"/>
            <a:ext cx="5598576" cy="3880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cs-CZ" sz="1600" dirty="0"/>
              <a:t>Průměrně rybníky mohou dosahovat 30-60% zadržení fosforu.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cs-CZ" sz="1600" b="1" dirty="0"/>
              <a:t>Retenční potenciál rybníku snižují eutrofní procesy </a:t>
            </a:r>
            <a:r>
              <a:rPr lang="cs-CZ" sz="1600" dirty="0"/>
              <a:t>které zde probíhají. Vlivem anoxických procesů se pak fosfor ze sedimentu uvolňuje.</a:t>
            </a:r>
          </a:p>
          <a:p>
            <a:pPr algn="ctr">
              <a:spcBef>
                <a:spcPts val="100"/>
              </a:spcBef>
              <a:spcAft>
                <a:spcPts val="1200"/>
              </a:spcAft>
            </a:pPr>
            <a:r>
              <a:rPr lang="cs-CZ" sz="1600" b="1" dirty="0">
                <a:solidFill>
                  <a:srgbClr val="92D050"/>
                </a:solidFill>
              </a:rPr>
              <a:t>???JAK KVANTIFIKOVAT MÍRU EUTROFIZACE???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cs-CZ" sz="1600" dirty="0"/>
              <a:t>Dálkový průzkum země - dle výsledků DPZ se u silně oživených rybníků odhad retence snižoval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cs-CZ" sz="1600" dirty="0"/>
              <a:t>Stanovila se hydrologická posloupnost rybníků a jejich návaznost na zdroje znečištění. Díky tomu proběhl odhad retence fosforu v povodí VN Orlík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cs-CZ" sz="1600" dirty="0"/>
              <a:t>Celkovou míru retence v povodí VN Orlík odhadujeme </a:t>
            </a:r>
            <a:br>
              <a:rPr lang="cs-CZ" sz="1600" dirty="0"/>
            </a:br>
            <a:r>
              <a:rPr lang="cs-CZ" sz="1600" dirty="0"/>
              <a:t>23% zdrojů – 93 tun </a:t>
            </a:r>
            <a:r>
              <a:rPr lang="cs-CZ" sz="1600" dirty="0" err="1"/>
              <a:t>P</a:t>
            </a:r>
            <a:r>
              <a:rPr lang="cs-CZ" sz="1600" baseline="-25000" dirty="0" err="1"/>
              <a:t>celk</a:t>
            </a:r>
            <a:endParaRPr lang="cs-CZ" sz="1600" baseline="-2500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18A0F92-96CB-4550-AD34-05B58B572BBE}"/>
              </a:ext>
            </a:extLst>
          </p:cNvPr>
          <p:cNvGrpSpPr/>
          <p:nvPr/>
        </p:nvGrpSpPr>
        <p:grpSpPr>
          <a:xfrm>
            <a:off x="5973856" y="645459"/>
            <a:ext cx="3914213" cy="1427950"/>
            <a:chOff x="5973856" y="645459"/>
            <a:chExt cx="3914213" cy="1427950"/>
          </a:xfrm>
        </p:grpSpPr>
        <p:pic>
          <p:nvPicPr>
            <p:cNvPr id="16" name="Obrázek 15" descr="Obsah obrázku mapa&#10;&#10;Popis byl vytvořen automaticky">
              <a:extLst>
                <a:ext uri="{FF2B5EF4-FFF2-40B4-BE49-F238E27FC236}">
                  <a16:creationId xmlns:a16="http://schemas.microsoft.com/office/drawing/2014/main" id="{5C4F066E-5E02-42BE-A0A8-655A8832B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9321" y="770389"/>
              <a:ext cx="1434150" cy="1303020"/>
            </a:xfrm>
            <a:prstGeom prst="rect">
              <a:avLst/>
            </a:prstGeom>
          </p:spPr>
        </p:pic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7D5CD1FB-7DF0-46C0-A9A4-89905EF62BF8}"/>
                </a:ext>
              </a:extLst>
            </p:cNvPr>
            <p:cNvSpPr txBox="1"/>
            <p:nvPr/>
          </p:nvSpPr>
          <p:spPr>
            <a:xfrm>
              <a:off x="5973856" y="645459"/>
              <a:ext cx="39142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sz="1400"/>
                <a:t>Množství fosforu, které se dostává do VD Orlík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637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14A89543-B3E5-4F7F-89C4-278B1DB27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2" y="905102"/>
            <a:ext cx="5591993" cy="5591993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BF4496C5-EF5A-4F83-ACE7-67957D3B3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2" y="905102"/>
            <a:ext cx="5591993" cy="5591993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092A49A3-C068-4950-B509-5E791FBAA8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2" y="905102"/>
            <a:ext cx="5591993" cy="5591993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4603D02D-6AA1-4927-B5E8-91858D9E2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2" y="905102"/>
            <a:ext cx="5591993" cy="5591993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2E2E5F1B-FFCE-4C0B-B211-BE19A915E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2" y="905102"/>
            <a:ext cx="5591993" cy="5591993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4909A90C-86E1-4BBF-AA25-9AD642FB34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2" y="905102"/>
            <a:ext cx="5591993" cy="5591993"/>
          </a:xfrm>
          <a:prstGeom prst="rect">
            <a:avLst/>
          </a:prstGeom>
        </p:spPr>
      </p:pic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02495A28-376B-47F1-A455-9E1EF88F2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2" y="905102"/>
            <a:ext cx="5591993" cy="5591993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A7F0AAF2-A18A-48EA-AED0-A4D7BFF4E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2" y="905102"/>
            <a:ext cx="5591993" cy="55919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EC38FC6-E852-4D74-8D7A-7ED809F5B48E}"/>
              </a:ext>
            </a:extLst>
          </p:cNvPr>
          <p:cNvSpPr txBox="1"/>
          <p:nvPr/>
        </p:nvSpPr>
        <p:spPr>
          <a:xfrm>
            <a:off x="4773664" y="2235889"/>
            <a:ext cx="21781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err="1">
                <a:solidFill>
                  <a:srgbClr val="0070C0"/>
                </a:solidFill>
              </a:rPr>
              <a:t>Staňkovský</a:t>
            </a:r>
            <a:r>
              <a:rPr lang="en-US" sz="1200" i="1">
                <a:solidFill>
                  <a:srgbClr val="0070C0"/>
                </a:solidFill>
              </a:rPr>
              <a:t> r.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481A1D-2A4C-432B-8B08-783E127A7B61}"/>
              </a:ext>
            </a:extLst>
          </p:cNvPr>
          <p:cNvSpPr txBox="1"/>
          <p:nvPr/>
        </p:nvSpPr>
        <p:spPr>
          <a:xfrm>
            <a:off x="5938068" y="4521888"/>
            <a:ext cx="21781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err="1">
                <a:solidFill>
                  <a:srgbClr val="0070C0"/>
                </a:solidFill>
              </a:rPr>
              <a:t>Špačkov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EF564DA-01D6-4C91-BC0F-963EB6C581A5}"/>
              </a:ext>
            </a:extLst>
          </p:cNvPr>
          <p:cNvSpPr txBox="1"/>
          <p:nvPr/>
        </p:nvSpPr>
        <p:spPr>
          <a:xfrm>
            <a:off x="4234270" y="4744494"/>
            <a:ext cx="21781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err="1">
                <a:solidFill>
                  <a:srgbClr val="0070C0"/>
                </a:solidFill>
              </a:rPr>
              <a:t>Hejtman</a:t>
            </a:r>
          </a:p>
        </p:txBody>
      </p:sp>
      <p:sp>
        <p:nvSpPr>
          <p:cNvPr id="16" name="TextovéPole 6">
            <a:extLst>
              <a:ext uri="{FF2B5EF4-FFF2-40B4-BE49-F238E27FC236}">
                <a16:creationId xmlns:a16="http://schemas.microsoft.com/office/drawing/2014/main" id="{ED088A83-5CF2-4C65-B142-4FFABA5089A9}"/>
              </a:ext>
            </a:extLst>
          </p:cNvPr>
          <p:cNvSpPr txBox="1"/>
          <p:nvPr/>
        </p:nvSpPr>
        <p:spPr>
          <a:xfrm>
            <a:off x="216747" y="237067"/>
            <a:ext cx="926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DPZ SENTINEL – STAŇKOVSKÝ R., ŠPAČKOV, HEJTMAN</a:t>
            </a:r>
          </a:p>
        </p:txBody>
      </p:sp>
    </p:spTree>
    <p:extLst>
      <p:ext uri="{BB962C8B-B14F-4D97-AF65-F5344CB8AC3E}">
        <p14:creationId xmlns:p14="http://schemas.microsoft.com/office/powerpoint/2010/main" val="373294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ECD173F-1786-4A96-A857-609DB411A28F}"/>
              </a:ext>
            </a:extLst>
          </p:cNvPr>
          <p:cNvSpPr txBox="1"/>
          <p:nvPr/>
        </p:nvSpPr>
        <p:spPr>
          <a:xfrm>
            <a:off x="585808" y="1275281"/>
            <a:ext cx="649728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koncentrace celkového fosforu vstupující do nádrže (IMISE) je průměrně 0,12 mg/l – </a:t>
            </a:r>
            <a:r>
              <a:rPr lang="cs-CZ" b="1" dirty="0"/>
              <a:t>304</a:t>
            </a:r>
            <a:r>
              <a:rPr lang="cs-CZ" dirty="0"/>
              <a:t> tun za rok: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/>
              <a:t>Lužnice – 129 tun 	(0,18 mg/l)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/>
              <a:t>Vltava – 71 tun	(0,08 mg/l)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/>
              <a:t>Otava – 79 tun	(0,10 mg/l)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/>
              <a:t>Lomnice – 13 tun	(0,27 mg/l)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pro omezení eutrofizace je třeba koncentraci snížit na </a:t>
            </a:r>
            <a:r>
              <a:rPr lang="cs-CZ" b="1" dirty="0"/>
              <a:t>0,05</a:t>
            </a:r>
            <a:r>
              <a:rPr lang="cs-CZ" dirty="0"/>
              <a:t> mg/l – to odpovídá </a:t>
            </a:r>
            <a:r>
              <a:rPr lang="cs-CZ" b="1" dirty="0"/>
              <a:t>128</a:t>
            </a:r>
            <a:r>
              <a:rPr lang="cs-CZ" dirty="0"/>
              <a:t> tunám za rok</a:t>
            </a:r>
          </a:p>
        </p:txBody>
      </p:sp>
      <p:pic>
        <p:nvPicPr>
          <p:cNvPr id="1026" name="Picture 2" descr="orlik">
            <a:extLst>
              <a:ext uri="{FF2B5EF4-FFF2-40B4-BE49-F238E27FC236}">
                <a16:creationId xmlns:a16="http://schemas.microsoft.com/office/drawing/2014/main" id="{4165356A-A398-472B-B6A8-242D807A0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81" y="1275281"/>
            <a:ext cx="4704080" cy="35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554015D-3F15-47F6-BCD0-5380F03602B4}"/>
              </a:ext>
            </a:extLst>
          </p:cNvPr>
          <p:cNvSpPr txBox="1"/>
          <p:nvPr/>
        </p:nvSpPr>
        <p:spPr>
          <a:xfrm>
            <a:off x="216747" y="237067"/>
            <a:ext cx="686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ZÁVĚRY BILANČNÍ STUDIE A EMISNĚ-IMISNÍ ANALÝZY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D2B64-95B8-4E4B-B41A-F88671123102}"/>
              </a:ext>
            </a:extLst>
          </p:cNvPr>
          <p:cNvSpPr txBox="1"/>
          <p:nvPr/>
        </p:nvSpPr>
        <p:spPr>
          <a:xfrm>
            <a:off x="585808" y="5500712"/>
            <a:ext cx="1134795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cs-CZ" sz="2100" b="1" dirty="0">
                <a:solidFill>
                  <a:srgbClr val="81B79B"/>
                </a:solidFill>
              </a:rPr>
              <a:t>PRO ZAMEZENÍ EUTROFIZACE JE TŘEBA SNÍŽIT PŘÍSUN FOSFORU DO NÁDRŽE O 176 TUN ROČNĚ - 58%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6F88468-CCE8-4313-93B0-DEF0CA10739B}"/>
              </a:ext>
            </a:extLst>
          </p:cNvPr>
          <p:cNvSpPr txBox="1">
            <a:spLocks/>
          </p:cNvSpPr>
          <p:nvPr/>
        </p:nvSpPr>
        <p:spPr>
          <a:xfrm>
            <a:off x="1085850" y="6104895"/>
            <a:ext cx="10020300" cy="7531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4000" spc="110" dirty="0">
                <a:solidFill>
                  <a:schemeClr val="accent3">
                    <a:lumMod val="75000"/>
                  </a:schemeClr>
                </a:solidFill>
              </a:rPr>
              <a:t>304</a:t>
            </a:r>
            <a:r>
              <a:rPr lang="cs-CZ" sz="4000" spc="110" dirty="0"/>
              <a:t> – </a:t>
            </a:r>
            <a:r>
              <a:rPr lang="cs-CZ" sz="4000" spc="110" dirty="0">
                <a:solidFill>
                  <a:srgbClr val="C00000"/>
                </a:solidFill>
              </a:rPr>
              <a:t>176 </a:t>
            </a:r>
            <a:r>
              <a:rPr lang="cs-CZ" sz="4000" spc="110" dirty="0"/>
              <a:t>= </a:t>
            </a:r>
            <a:r>
              <a:rPr lang="cs-CZ" sz="4000" spc="110" dirty="0">
                <a:solidFill>
                  <a:srgbClr val="92D050"/>
                </a:solidFill>
              </a:rPr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3886063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E5E825F-0526-40AA-B533-039F078EB046}"/>
              </a:ext>
            </a:extLst>
          </p:cNvPr>
          <p:cNvSpPr txBox="1"/>
          <p:nvPr/>
        </p:nvSpPr>
        <p:spPr>
          <a:xfrm>
            <a:off x="216747" y="237067"/>
            <a:ext cx="587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Imise fosforu do VN Orlík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8829AE8-C51D-4455-B494-06231FCCF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9587" y="1303020"/>
            <a:ext cx="6182412" cy="5554979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50836739-4C81-4D78-B1D8-BA77BCA94E71}"/>
              </a:ext>
            </a:extLst>
          </p:cNvPr>
          <p:cNvGraphicFramePr>
            <a:graphicFrameLocks/>
          </p:cNvGraphicFramePr>
          <p:nvPr/>
        </p:nvGraphicFramePr>
        <p:xfrm>
          <a:off x="269715" y="3493907"/>
          <a:ext cx="6009587" cy="300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0E5DDCD-5426-4811-B149-6457E2D61342}"/>
              </a:ext>
            </a:extLst>
          </p:cNvPr>
          <p:cNvSpPr txBox="1"/>
          <p:nvPr/>
        </p:nvSpPr>
        <p:spPr>
          <a:xfrm>
            <a:off x="216747" y="842037"/>
            <a:ext cx="557226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/>
              <a:t>Do VN Orlík se ročně dostává průměrně </a:t>
            </a:r>
            <a:r>
              <a:rPr lang="cs-CZ" b="1"/>
              <a:t>304</a:t>
            </a:r>
            <a:r>
              <a:rPr lang="cs-CZ"/>
              <a:t> tun fosforu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/>
              <a:t>56% má původ v komunálních zdrojích – 169 tun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/>
              <a:t>24% v rybnících (krmení, hnojení, uvolňování P ze sedimentu) – 72 tun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/>
              <a:t>20% představují plošné zdroje (infiltrace) – 61 tun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/>
              <a:t>0,5 % představují průmyslové zdroje – 1,4 tuny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4C9DC2E-D541-46F1-9609-C1723A517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353" y="646356"/>
            <a:ext cx="1643730" cy="17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0CEAF04-EB57-44D4-A62C-34F17BC60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228" y="2040130"/>
            <a:ext cx="3890086" cy="34952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8670CE-1528-4471-B33C-BCD69D73E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9907" y="856299"/>
            <a:ext cx="1643730" cy="175210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829AE8-C51D-4455-B494-06231FCCF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1295" y="2040130"/>
            <a:ext cx="3890086" cy="349529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E655406-B49E-4A02-89C6-3A751E17EAD7}"/>
              </a:ext>
            </a:extLst>
          </p:cNvPr>
          <p:cNvSpPr txBox="1"/>
          <p:nvPr/>
        </p:nvSpPr>
        <p:spPr>
          <a:xfrm>
            <a:off x="4284330" y="1732353"/>
            <a:ext cx="2844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/>
              <a:t>Emise fosforu do vodního prostředí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B764ED5-7BD4-4067-9CEF-E6492526AAED}"/>
              </a:ext>
            </a:extLst>
          </p:cNvPr>
          <p:cNvSpPr txBox="1"/>
          <p:nvPr/>
        </p:nvSpPr>
        <p:spPr>
          <a:xfrm>
            <a:off x="8162854" y="1732353"/>
            <a:ext cx="2792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/>
              <a:t>Imise fosforu do VN Orlík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76FE167-19DB-4760-AACE-D23BCA6C8F3C}"/>
              </a:ext>
            </a:extLst>
          </p:cNvPr>
          <p:cNvSpPr txBox="1"/>
          <p:nvPr/>
        </p:nvSpPr>
        <p:spPr>
          <a:xfrm>
            <a:off x="216747" y="237067"/>
            <a:ext cx="439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Transport fosforu do VN Orlík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C2A8462-A9BF-4C01-B1E4-33C2F19A91BA}"/>
              </a:ext>
            </a:extLst>
          </p:cNvPr>
          <p:cNvSpPr txBox="1"/>
          <p:nvPr/>
        </p:nvSpPr>
        <p:spPr>
          <a:xfrm>
            <a:off x="382220" y="1397674"/>
            <a:ext cx="310851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/>
              <a:t>Vyprodukované zdroje </a:t>
            </a:r>
            <a:r>
              <a:rPr lang="cs-CZ" err="1"/>
              <a:t>P</a:t>
            </a:r>
            <a:r>
              <a:rPr lang="cs-CZ" baseline="-25000" err="1"/>
              <a:t>celk</a:t>
            </a:r>
            <a:r>
              <a:rPr lang="cs-CZ"/>
              <a:t> v povodí VD Orlík jsou stanoveny na </a:t>
            </a:r>
            <a:r>
              <a:rPr lang="cs-CZ" b="1"/>
              <a:t>397 tun/rok </a:t>
            </a:r>
            <a:r>
              <a:rPr lang="cs-CZ"/>
              <a:t>(</a:t>
            </a:r>
            <a:r>
              <a:rPr lang="cs-CZ" b="1"/>
              <a:t>emise</a:t>
            </a:r>
            <a:r>
              <a:rPr lang="cs-CZ"/>
              <a:t> </a:t>
            </a:r>
            <a:r>
              <a:rPr lang="cs-CZ" err="1"/>
              <a:t>P</a:t>
            </a:r>
            <a:r>
              <a:rPr lang="cs-CZ" baseline="-25000" err="1"/>
              <a:t>celk</a:t>
            </a:r>
            <a:r>
              <a:rPr lang="cs-CZ"/>
              <a:t>).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/>
              <a:t>Vlivem retenčních procesů je fosfor ve vodních nádržích a rybnících zadržován.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b="1"/>
              <a:t>Imise</a:t>
            </a:r>
            <a:r>
              <a:rPr lang="cs-CZ"/>
              <a:t> </a:t>
            </a:r>
            <a:r>
              <a:rPr lang="cs-CZ" err="1"/>
              <a:t>P</a:t>
            </a:r>
            <a:r>
              <a:rPr lang="cs-CZ" baseline="-25000" err="1"/>
              <a:t>celk</a:t>
            </a:r>
            <a:r>
              <a:rPr lang="cs-CZ"/>
              <a:t> do VD Orlík byly stanoveny na </a:t>
            </a:r>
            <a:r>
              <a:rPr lang="cs-CZ" b="1"/>
              <a:t>304 tun/rok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/>
              <a:t>Množství zadrženého </a:t>
            </a:r>
            <a:r>
              <a:rPr lang="cs-CZ" err="1"/>
              <a:t>P</a:t>
            </a:r>
            <a:r>
              <a:rPr lang="cs-CZ" baseline="-25000" err="1"/>
              <a:t>celk</a:t>
            </a:r>
            <a:r>
              <a:rPr lang="cs-CZ"/>
              <a:t> odhadujeme na </a:t>
            </a:r>
            <a:r>
              <a:rPr lang="cs-CZ" b="1"/>
              <a:t>93 tun/rok </a:t>
            </a:r>
            <a:r>
              <a:rPr lang="cs-CZ"/>
              <a:t>(23% zdrojů).</a:t>
            </a:r>
          </a:p>
        </p:txBody>
      </p:sp>
    </p:spTree>
    <p:extLst>
      <p:ext uri="{BB962C8B-B14F-4D97-AF65-F5344CB8AC3E}">
        <p14:creationId xmlns:p14="http://schemas.microsoft.com/office/powerpoint/2010/main" val="196100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ECE56E-D6A1-4AA6-8F7A-637B7329F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143" y="3535680"/>
            <a:ext cx="3536442" cy="31775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B0A345-F08F-45EC-8D2D-BB9A4219B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143" y="144781"/>
            <a:ext cx="3536442" cy="31775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83D57ED-6D75-4443-9EFF-5F461AE221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047" y="144781"/>
            <a:ext cx="3536442" cy="317754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49B8DD3-11D5-4C2D-9D89-5456BD7CF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3748" y="3633943"/>
            <a:ext cx="3536442" cy="317754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71BE2EA-11BC-453B-963B-F2BEA988BD63}"/>
              </a:ext>
            </a:extLst>
          </p:cNvPr>
          <p:cNvSpPr txBox="1"/>
          <p:nvPr/>
        </p:nvSpPr>
        <p:spPr>
          <a:xfrm>
            <a:off x="4677254" y="239244"/>
            <a:ext cx="92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Celkové imise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992EC5E-724E-46EF-A6CA-9786F00F8EE3}"/>
              </a:ext>
            </a:extLst>
          </p:cNvPr>
          <p:cNvSpPr txBox="1"/>
          <p:nvPr/>
        </p:nvSpPr>
        <p:spPr>
          <a:xfrm>
            <a:off x="8413474" y="239244"/>
            <a:ext cx="103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Komunální zdroje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D0165A0-BABF-4762-B896-899901389256}"/>
              </a:ext>
            </a:extLst>
          </p:cNvPr>
          <p:cNvSpPr txBox="1"/>
          <p:nvPr/>
        </p:nvSpPr>
        <p:spPr>
          <a:xfrm>
            <a:off x="4837041" y="3621250"/>
            <a:ext cx="1033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Rybníky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1ED6E67A-6470-47DA-A11B-BF7D2E83574C}"/>
              </a:ext>
            </a:extLst>
          </p:cNvPr>
          <p:cNvSpPr txBox="1"/>
          <p:nvPr/>
        </p:nvSpPr>
        <p:spPr>
          <a:xfrm>
            <a:off x="8808750" y="3621250"/>
            <a:ext cx="103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Plošné zdroje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E1EDACF-988E-4884-89A3-AA4968310905}"/>
              </a:ext>
            </a:extLst>
          </p:cNvPr>
          <p:cNvSpPr txBox="1"/>
          <p:nvPr/>
        </p:nvSpPr>
        <p:spPr>
          <a:xfrm>
            <a:off x="216747" y="237067"/>
            <a:ext cx="439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Imise fosforu do VN Orlík – specifická produkce na km</a:t>
            </a:r>
            <a:r>
              <a:rPr lang="cs-CZ" sz="2400" b="1" baseline="30000"/>
              <a:t>2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CB87C516-DEE8-4A34-89F6-149A956F4235}"/>
              </a:ext>
            </a:extLst>
          </p:cNvPr>
          <p:cNvSpPr txBox="1"/>
          <p:nvPr/>
        </p:nvSpPr>
        <p:spPr>
          <a:xfrm>
            <a:off x="279669" y="1235981"/>
            <a:ext cx="4497473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Specifická produkce na km</a:t>
            </a:r>
            <a:r>
              <a:rPr lang="cs-CZ" baseline="30000"/>
              <a:t>2</a:t>
            </a:r>
            <a:r>
              <a:rPr lang="cs-CZ"/>
              <a:t> poukazuje na povodí s vysokým zatížením: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lokality s městy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třeboňská oblast a lokality s větší hustotou rybníků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/>
          </a:p>
          <a:p>
            <a:r>
              <a:rPr lang="cs-CZ"/>
              <a:t>„vyšší“ specifické odtoky plošných zdrojů ve vyšších polohách jsou způsobeny až 10x vyššími odtoky vody z těchto povodí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/>
          </a:p>
        </p:txBody>
      </p:sp>
      <p:pic>
        <p:nvPicPr>
          <p:cNvPr id="14" name="Obrázek 13" descr="Obsah obrázku mapa&#10;&#10;Popis byl vytvořen automaticky">
            <a:extLst>
              <a:ext uri="{FF2B5EF4-FFF2-40B4-BE49-F238E27FC236}">
                <a16:creationId xmlns:a16="http://schemas.microsoft.com/office/drawing/2014/main" id="{210AF6C7-4263-4A53-B412-6B311C546F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6782" y="2526429"/>
            <a:ext cx="1669825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17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ECE56E-D6A1-4AA6-8F7A-637B7329F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143" y="3535680"/>
            <a:ext cx="3536442" cy="31775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B0A345-F08F-45EC-8D2D-BB9A4219B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143" y="144781"/>
            <a:ext cx="3536442" cy="31775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83D57ED-6D75-4443-9EFF-5F461AE221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047" y="144781"/>
            <a:ext cx="3536442" cy="317754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49B8DD3-11D5-4C2D-9D89-5456BD7CF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3748" y="3633943"/>
            <a:ext cx="3536442" cy="317754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71BE2EA-11BC-453B-963B-F2BEA988BD63}"/>
              </a:ext>
            </a:extLst>
          </p:cNvPr>
          <p:cNvSpPr txBox="1"/>
          <p:nvPr/>
        </p:nvSpPr>
        <p:spPr>
          <a:xfrm>
            <a:off x="4677254" y="239244"/>
            <a:ext cx="100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Komunální zdroje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992EC5E-724E-46EF-A6CA-9786F00F8EE3}"/>
              </a:ext>
            </a:extLst>
          </p:cNvPr>
          <p:cNvSpPr txBox="1"/>
          <p:nvPr/>
        </p:nvSpPr>
        <p:spPr>
          <a:xfrm>
            <a:off x="8413474" y="239244"/>
            <a:ext cx="1131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Individuální likvidace OV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D0165A0-BABF-4762-B896-899901389256}"/>
              </a:ext>
            </a:extLst>
          </p:cNvPr>
          <p:cNvSpPr txBox="1"/>
          <p:nvPr/>
        </p:nvSpPr>
        <p:spPr>
          <a:xfrm>
            <a:off x="4837041" y="3621250"/>
            <a:ext cx="1033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ČOV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1ED6E67A-6470-47DA-A11B-BF7D2E83574C}"/>
              </a:ext>
            </a:extLst>
          </p:cNvPr>
          <p:cNvSpPr txBox="1"/>
          <p:nvPr/>
        </p:nvSpPr>
        <p:spPr>
          <a:xfrm>
            <a:off x="8413474" y="3621250"/>
            <a:ext cx="142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Úniky na kanalizacích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E1EDACF-988E-4884-89A3-AA4968310905}"/>
              </a:ext>
            </a:extLst>
          </p:cNvPr>
          <p:cNvSpPr txBox="1"/>
          <p:nvPr/>
        </p:nvSpPr>
        <p:spPr>
          <a:xfrm>
            <a:off x="216747" y="237067"/>
            <a:ext cx="439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Imise fosforu do VN Orlík – porovnání komunálních zdrojů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91AF146-D58F-4CCC-B5A8-C0D157A36FC8}"/>
              </a:ext>
            </a:extLst>
          </p:cNvPr>
          <p:cNvSpPr txBox="1"/>
          <p:nvPr/>
        </p:nvSpPr>
        <p:spPr>
          <a:xfrm>
            <a:off x="279669" y="1235981"/>
            <a:ext cx="4557371" cy="34047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/>
              <a:t>Komunální zdroje - imise 169 tun/rok: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ČOV 			– 58 tun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úniky na kanalizacích 	– 58 tun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nenapojení obyvatelé	– 53 tun</a:t>
            </a:r>
          </a:p>
          <a:p>
            <a:endParaRPr lang="cs-CZ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b="1" dirty="0"/>
              <a:t>Bez jakéhokoliv čištění by imise pro VN Orlík byla 527 tun/rok (68% fosforu je v současnosti zachyceno)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dirty="0"/>
              <a:t>Emise komunálních zdrojů jsou 194 tun/rok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F97A7A8-FD08-4C6B-B83F-E308F9180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1883" y="2511435"/>
            <a:ext cx="1643730" cy="17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4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>
            <a:extLst>
              <a:ext uri="{FF2B5EF4-FFF2-40B4-BE49-F238E27FC236}">
                <a16:creationId xmlns:a16="http://schemas.microsoft.com/office/drawing/2014/main" id="{9E1EDACF-988E-4884-89A3-AA4968310905}"/>
              </a:ext>
            </a:extLst>
          </p:cNvPr>
          <p:cNvSpPr txBox="1"/>
          <p:nvPr/>
        </p:nvSpPr>
        <p:spPr>
          <a:xfrm>
            <a:off x="216747" y="237067"/>
            <a:ext cx="439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Imise fosforu do VN Orlík – rybníky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91AF146-D58F-4CCC-B5A8-C0D157A36FC8}"/>
              </a:ext>
            </a:extLst>
          </p:cNvPr>
          <p:cNvSpPr txBox="1"/>
          <p:nvPr/>
        </p:nvSpPr>
        <p:spPr>
          <a:xfrm>
            <a:off x="279670" y="1235981"/>
            <a:ext cx="59698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/>
              <a:t>– </a:t>
            </a:r>
            <a:r>
              <a:rPr lang="cs-CZ" b="1"/>
              <a:t>imise</a:t>
            </a:r>
            <a:r>
              <a:rPr lang="cs-CZ"/>
              <a:t> rybníků 72 tun/rok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/>
              <a:t>– </a:t>
            </a:r>
            <a:r>
              <a:rPr lang="cs-CZ" b="1"/>
              <a:t>emise</a:t>
            </a:r>
            <a:r>
              <a:rPr lang="cs-CZ"/>
              <a:t> rybníků do vodního prostředí odhadujeme na 117 tun ročně (bilance hospodaření a uvolňování fosforu ze sedimentu)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/>
              <a:t>– probíhá zde retence fosforu, kterou odhadujeme na úhrnně na 23% zdrojů (93 tun ročně)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08B7486-E41D-4FEA-9A6B-0AB7F11E1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693" y="1773936"/>
            <a:ext cx="5658307" cy="508406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77C18ED-108E-4B50-916E-11F872D7A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1097" y="771346"/>
            <a:ext cx="1643730" cy="17521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0C996EC-0F39-403F-9919-143D354C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0" y="3451972"/>
            <a:ext cx="5013005" cy="33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31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>
            <a:extLst>
              <a:ext uri="{FF2B5EF4-FFF2-40B4-BE49-F238E27FC236}">
                <a16:creationId xmlns:a16="http://schemas.microsoft.com/office/drawing/2014/main" id="{9E1EDACF-988E-4884-89A3-AA4968310905}"/>
              </a:ext>
            </a:extLst>
          </p:cNvPr>
          <p:cNvSpPr txBox="1"/>
          <p:nvPr/>
        </p:nvSpPr>
        <p:spPr>
          <a:xfrm>
            <a:off x="216747" y="237067"/>
            <a:ext cx="439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Imise fosforu do VN Orlík – plošné zdroje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91AF146-D58F-4CCC-B5A8-C0D157A36FC8}"/>
              </a:ext>
            </a:extLst>
          </p:cNvPr>
          <p:cNvSpPr txBox="1"/>
          <p:nvPr/>
        </p:nvSpPr>
        <p:spPr>
          <a:xfrm>
            <a:off x="279670" y="1235981"/>
            <a:ext cx="455737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imise plošných zdrojů – 61 tun/rok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zemědělská půda (orná + TTP)</a:t>
            </a:r>
            <a:br>
              <a:rPr lang="cs-CZ" dirty="0"/>
            </a:br>
            <a:r>
              <a:rPr lang="cs-CZ" dirty="0"/>
              <a:t>– 35 tun/rok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lesní půda – 23 tun/rok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ostatní – 3 tun/rok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emise plošných zdrojů – 84 tun/rok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nízké koncentrace (průměrně 0,024 mg/l)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plošným odtokům byla přiřazena charakteristická koncentrace dle výsledků monitoringu mikropovodí bez přítomnosti jiných zdrojů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erozní fosfor NENÍ HODNOCEN v bilanci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99D4D7-4D4E-415E-9B45-E8C9D1BED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047" y="144781"/>
            <a:ext cx="3536442" cy="31775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F26E4CD-3C99-4646-A605-CD0A2C8B0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143" y="3535680"/>
            <a:ext cx="3536442" cy="31775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80A31A-C148-4F36-AD5D-EF3533826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143" y="144781"/>
            <a:ext cx="3536442" cy="317754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B5330D-BA82-45CD-B485-164C1540AE43}"/>
              </a:ext>
            </a:extLst>
          </p:cNvPr>
          <p:cNvSpPr txBox="1"/>
          <p:nvPr/>
        </p:nvSpPr>
        <p:spPr>
          <a:xfrm>
            <a:off x="4677254" y="239244"/>
            <a:ext cx="100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Plošné zdroje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985DCB4-18C9-4B7C-AF28-30B4A5F77EB9}"/>
              </a:ext>
            </a:extLst>
          </p:cNvPr>
          <p:cNvSpPr txBox="1"/>
          <p:nvPr/>
        </p:nvSpPr>
        <p:spPr>
          <a:xfrm>
            <a:off x="8413474" y="239244"/>
            <a:ext cx="1131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Zemědělské zdroje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8696E01-F52E-4FDE-87C8-F40AF70D2964}"/>
              </a:ext>
            </a:extLst>
          </p:cNvPr>
          <p:cNvSpPr txBox="1"/>
          <p:nvPr/>
        </p:nvSpPr>
        <p:spPr>
          <a:xfrm>
            <a:off x="4837041" y="3621250"/>
            <a:ext cx="103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Přirozené pozadí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CF4971F0-3DC4-402D-BA89-70261F6C2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423" y="2540730"/>
            <a:ext cx="1643730" cy="17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20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9CE1D1-4ADF-4A56-A342-DA8BE98571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8000">
                <a:srgbClr val="A4A4A6"/>
              </a:gs>
              <a:gs pos="100000">
                <a:srgbClr val="3F3F4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FFC37-42CE-485A-87B9-002602CF0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1862" y="3767696"/>
            <a:ext cx="7788275" cy="951089"/>
          </a:xfrm>
        </p:spPr>
        <p:txBody>
          <a:bodyPr>
            <a:normAutofit fontScale="90000"/>
          </a:bodyPr>
          <a:lstStyle/>
          <a:p>
            <a:pPr>
              <a:tabLst>
                <a:tab pos="7710488" algn="r"/>
              </a:tabLst>
            </a:pPr>
            <a:r>
              <a:rPr lang="cs-CZ" sz="3600" dirty="0">
                <a:solidFill>
                  <a:srgbClr val="C0D4FD"/>
                </a:solidFill>
              </a:rPr>
              <a:t>ETAPA II – návrh opatření</a:t>
            </a:r>
            <a:br>
              <a:rPr lang="cs-CZ" sz="3600" dirty="0">
                <a:solidFill>
                  <a:srgbClr val="C0D4FD"/>
                </a:solidFill>
              </a:rPr>
            </a:br>
            <a:br>
              <a:rPr lang="cs-CZ" sz="3600" dirty="0">
                <a:solidFill>
                  <a:srgbClr val="C0D4FD"/>
                </a:solidFill>
              </a:rPr>
            </a:br>
            <a:br>
              <a:rPr lang="cs-CZ" sz="3600" dirty="0">
                <a:solidFill>
                  <a:srgbClr val="C0D4FD"/>
                </a:solidFill>
              </a:rPr>
            </a:br>
            <a:br>
              <a:rPr lang="cs-CZ" sz="3600" dirty="0"/>
            </a:br>
            <a:r>
              <a:rPr lang="cs-CZ" sz="3600" dirty="0"/>
              <a:t>	</a:t>
            </a: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	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7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0497543-D866-412D-AA47-778F6E2ED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8617" flipV="1">
            <a:off x="9352243" y="3110004"/>
            <a:ext cx="993424" cy="993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D6A0C-B854-4BD3-9BBB-05CC3C23A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047" y="371022"/>
            <a:ext cx="2562225" cy="470806"/>
          </a:xfrm>
        </p:spPr>
        <p:txBody>
          <a:bodyPr>
            <a:normAutofit/>
          </a:bodyPr>
          <a:lstStyle/>
          <a:p>
            <a:r>
              <a:rPr lang="cs-CZ" sz="2400" b="1">
                <a:latin typeface="+mn-lt"/>
                <a:ea typeface="+mn-ea"/>
                <a:cs typeface="+mn-cs"/>
              </a:rPr>
              <a:t>Smluvní závazky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56B87B-52A1-4CF4-BCD8-48EB0F86D1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047" y="841828"/>
            <a:ext cx="10782753" cy="50142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B484A2"/>
                </a:solidFill>
              </a:rPr>
              <a:t>Název studie</a:t>
            </a:r>
          </a:p>
          <a:p>
            <a:pPr marL="0" indent="0">
              <a:buNone/>
            </a:pPr>
            <a:r>
              <a:rPr lang="cs-CZ" sz="2000" dirty="0"/>
              <a:t>Studie proveditelnosti opatření ke snížení dotace fosforu do vodního díla Orlík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B484A2"/>
                </a:solidFill>
              </a:rPr>
              <a:t>Důvod studie</a:t>
            </a:r>
          </a:p>
          <a:p>
            <a:pPr marL="0" indent="0">
              <a:buNone/>
            </a:pPr>
            <a:r>
              <a:rPr lang="cs-CZ" sz="2000" cap="all" dirty="0"/>
              <a:t>Politické zadání radních jihočeského a STŘEDOČESKÉHO kraje z roku 2018/2019 – VD Orlík jako indikátor kvality povrchových vod JCK</a:t>
            </a:r>
          </a:p>
          <a:p>
            <a:pPr marL="0" indent="0">
              <a:buNone/>
            </a:pPr>
            <a:r>
              <a:rPr lang="cs-CZ" sz="1900" b="1" dirty="0">
                <a:solidFill>
                  <a:srgbClr val="B484A2"/>
                </a:solidFill>
              </a:rPr>
              <a:t>Financování</a:t>
            </a:r>
          </a:p>
          <a:p>
            <a:pPr marL="0" indent="0">
              <a:buNone/>
            </a:pPr>
            <a:r>
              <a:rPr lang="cs-CZ" sz="2100" dirty="0"/>
              <a:t>Jihočeský a Středočeský kraj</a:t>
            </a:r>
          </a:p>
          <a:p>
            <a:pPr marL="1073150" indent="-1073150">
              <a:buNone/>
            </a:pPr>
            <a:r>
              <a:rPr lang="cs-CZ" sz="2000" b="1" dirty="0">
                <a:solidFill>
                  <a:srgbClr val="B484A2"/>
                </a:solidFill>
              </a:rPr>
              <a:t>Cíl studie </a:t>
            </a:r>
          </a:p>
          <a:p>
            <a:pPr marL="0" indent="0">
              <a:buNone/>
            </a:pPr>
            <a:r>
              <a:rPr lang="cs-CZ" sz="2000" cap="all" dirty="0"/>
              <a:t>Návrh konkrétních praktických opatření jejichž uskutečnění postupně povede k požadovanému sumárnímu snížení exportu fosforu z povodí Orlické nádrže (V HORIZONTU DO ROKU 2035, ALE SPÍŠE 2050)</a:t>
            </a:r>
          </a:p>
          <a:p>
            <a:pPr marL="1073150" indent="-1073150">
              <a:buNone/>
            </a:pPr>
            <a:r>
              <a:rPr lang="cs-CZ" sz="2000" b="1" dirty="0">
                <a:solidFill>
                  <a:srgbClr val="B484A2"/>
                </a:solidFill>
              </a:rPr>
              <a:t>Etapizace</a:t>
            </a:r>
          </a:p>
          <a:p>
            <a:pPr marL="1073150" indent="-1073150">
              <a:buNone/>
            </a:pPr>
            <a:r>
              <a:rPr lang="cs-CZ" sz="2000" dirty="0">
                <a:solidFill>
                  <a:srgbClr val="FFFFFF"/>
                </a:solidFill>
              </a:rPr>
              <a:t>ETAPA 1	Aktualizace bilance zdrojů fosforu				březen 2020</a:t>
            </a:r>
          </a:p>
          <a:p>
            <a:pPr marL="1073150" indent="-1073150">
              <a:buNone/>
            </a:pPr>
            <a:r>
              <a:rPr lang="cs-CZ" sz="2000" dirty="0">
                <a:solidFill>
                  <a:srgbClr val="FFFFFF"/>
                </a:solidFill>
              </a:rPr>
              <a:t>ETAPA 2	Návrh opatření						</a:t>
            </a:r>
            <a:r>
              <a:rPr lang="cs-CZ" sz="2000" strike="dblStrike" dirty="0">
                <a:solidFill>
                  <a:srgbClr val="FFFFFF"/>
                </a:solidFill>
              </a:rPr>
              <a:t>březen 2021</a:t>
            </a:r>
            <a:r>
              <a:rPr lang="cs-CZ" sz="2000" dirty="0">
                <a:solidFill>
                  <a:srgbClr val="FFFFFF"/>
                </a:solidFill>
              </a:rPr>
              <a:t> červen 2021</a:t>
            </a:r>
          </a:p>
          <a:p>
            <a:pPr marL="1073150" indent="-1073150">
              <a:buNone/>
            </a:pPr>
            <a:r>
              <a:rPr lang="cs-CZ" sz="2000" b="1" dirty="0">
                <a:solidFill>
                  <a:srgbClr val="B484A2"/>
                </a:solidFill>
              </a:rPr>
              <a:t>Zdroje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Komunální OV</a:t>
            </a:r>
          </a:p>
          <a:p>
            <a:r>
              <a:rPr lang="cs-CZ" sz="2000" dirty="0">
                <a:solidFill>
                  <a:srgbClr val="FFFFFF"/>
                </a:solidFill>
              </a:rPr>
              <a:t>Rybniční hospodaření</a:t>
            </a:r>
          </a:p>
          <a:p>
            <a:r>
              <a:rPr lang="cs-CZ" sz="2000" dirty="0">
                <a:solidFill>
                  <a:srgbClr val="FFFFFF"/>
                </a:solidFill>
              </a:rPr>
              <a:t>Plošné zdroje a Eroze</a:t>
            </a:r>
          </a:p>
          <a:p>
            <a:endParaRPr lang="cs-CZ" sz="2000" dirty="0">
              <a:solidFill>
                <a:srgbClr val="FFFFFF"/>
              </a:solidFill>
            </a:endParaRPr>
          </a:p>
        </p:txBody>
      </p:sp>
      <p:pic>
        <p:nvPicPr>
          <p:cNvPr id="6" name="Picture 5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5220D636-7CCA-428F-94DB-6639E3C56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51" y="2255325"/>
            <a:ext cx="2243328" cy="39624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20C57CA-892F-4291-BC67-364596514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94" y="2095559"/>
            <a:ext cx="1630590" cy="7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04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6536335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KATEGORIE OPATŘENÍ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B35A8B4-D143-4810-944D-4855904A1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667038"/>
              </p:ext>
            </p:extLst>
          </p:nvPr>
        </p:nvGraphicFramePr>
        <p:xfrm>
          <a:off x="571046" y="841829"/>
          <a:ext cx="11025697" cy="533790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121259">
                  <a:extLst>
                    <a:ext uri="{9D8B030D-6E8A-4147-A177-3AD203B41FA5}">
                      <a16:colId xmlns:a16="http://schemas.microsoft.com/office/drawing/2014/main" val="581293547"/>
                    </a:ext>
                  </a:extLst>
                </a:gridCol>
                <a:gridCol w="1904438">
                  <a:extLst>
                    <a:ext uri="{9D8B030D-6E8A-4147-A177-3AD203B41FA5}">
                      <a16:colId xmlns:a16="http://schemas.microsoft.com/office/drawing/2014/main" val="3263095596"/>
                    </a:ext>
                  </a:extLst>
                </a:gridCol>
              </a:tblGrid>
              <a:tr h="585034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FFFF"/>
                          </a:solidFill>
                        </a:rPr>
                        <a:t>KATEGORIE</a:t>
                      </a:r>
                      <a:endParaRPr lang="cs-CZ" dirty="0"/>
                    </a:p>
                  </a:txBody>
                  <a:tcPr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FFFF"/>
                          </a:solidFill>
                        </a:rPr>
                        <a:t>STUDIE</a:t>
                      </a:r>
                    </a:p>
                  </a:txBody>
                  <a:tcPr marR="36000" anchor="ctr"/>
                </a:tc>
                <a:extLst>
                  <a:ext uri="{0D108BD9-81ED-4DB2-BD59-A6C34878D82A}">
                    <a16:rowId xmlns:a16="http://schemas.microsoft.com/office/drawing/2014/main" val="3220410138"/>
                  </a:ext>
                </a:extLst>
              </a:tr>
              <a:tr h="585034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nově definovaná kategorie opatření – opatření bez přímé vazby na konkrétní emisní zdroj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GEN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78758104"/>
                  </a:ext>
                </a:extLst>
              </a:tr>
              <a:tr h="585034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snížení přísunu fosforu z komunálních odpadních vod, případně z průmyslových odpadních vod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KOM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99515656"/>
                  </a:ext>
                </a:extLst>
              </a:tr>
              <a:tr h="585034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snížení přísunu fosforu z rybníků a rybničního hospodaření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RYB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82240931"/>
                  </a:ext>
                </a:extLst>
              </a:tr>
              <a:tr h="585034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snížení přísunu fosforu ze zemědělského hospodaření, jak v oblasti živočišné tak i rostlinné výroby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PEZ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23211035"/>
                  </a:ext>
                </a:extLst>
              </a:tr>
              <a:tr h="804246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opatření umožňující zvýšení(m) retenční schopnosti přírody a krajiny trvale zvýšenou měrou zadržovat fosfor, a to včetně revitalizačních opatření na vodních tocích a v jejich údolních nivách.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cs-CZ" sz="14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3051256167"/>
                  </a:ext>
                </a:extLst>
              </a:tr>
              <a:tr h="804246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Opatření pro snižování dotace P z plošných zdrojů znečištění z kritických zdrojových lokalit (eroze, inﬁltrace), v dílčích rizikových </a:t>
                      </a:r>
                      <a:r>
                        <a:rPr lang="cs-CZ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subpovodích</a:t>
                      </a:r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vymezených Bilanční studií.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cs-CZ" sz="14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3089888653"/>
                  </a:ext>
                </a:extLst>
              </a:tr>
              <a:tr h="804246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Návrhy na využití KPÚ nebo jiných prostředků popř. i finančních zdrojů za účelem zvýšení retenční schopnosti s vytipováním území k uskutečnění KPÚ za tímto účelem vhodných.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B48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14739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643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6536335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TYPY OPATŘENÍ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867AC15A-4D3B-403C-AF79-EB26E2135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270850"/>
              </p:ext>
            </p:extLst>
          </p:nvPr>
        </p:nvGraphicFramePr>
        <p:xfrm>
          <a:off x="571045" y="849643"/>
          <a:ext cx="10982669" cy="511907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708297">
                  <a:extLst>
                    <a:ext uri="{9D8B030D-6E8A-4147-A177-3AD203B41FA5}">
                      <a16:colId xmlns:a16="http://schemas.microsoft.com/office/drawing/2014/main" val="581293547"/>
                    </a:ext>
                  </a:extLst>
                </a:gridCol>
                <a:gridCol w="4708297">
                  <a:extLst>
                    <a:ext uri="{9D8B030D-6E8A-4147-A177-3AD203B41FA5}">
                      <a16:colId xmlns:a16="http://schemas.microsoft.com/office/drawing/2014/main" val="314950536"/>
                    </a:ext>
                  </a:extLst>
                </a:gridCol>
                <a:gridCol w="1566075">
                  <a:extLst>
                    <a:ext uri="{9D8B030D-6E8A-4147-A177-3AD203B41FA5}">
                      <a16:colId xmlns:a16="http://schemas.microsoft.com/office/drawing/2014/main" val="2272681945"/>
                    </a:ext>
                  </a:extLst>
                </a:gridCol>
              </a:tblGrid>
              <a:tr h="63011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TYP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STUDIE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0410138"/>
                  </a:ext>
                </a:extLst>
              </a:tr>
              <a:tr h="63011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cs-CZ" sz="1800" u="none" strike="noStrike" kern="1200" dirty="0">
                          <a:effectLst/>
                        </a:rPr>
                        <a:t>INVESTIČNÍ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800" b="0" u="none" strike="noStrike" kern="1200" dirty="0">
                          <a:solidFill>
                            <a:srgbClr val="FFFFFF"/>
                          </a:solidFill>
                          <a:effectLst/>
                        </a:rPr>
                        <a:t>INV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99515656"/>
                  </a:ext>
                </a:extLst>
              </a:tr>
              <a:tr h="63011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cs-CZ" sz="1800" u="none" strike="noStrike" kern="1200" dirty="0">
                          <a:effectLst/>
                        </a:rPr>
                        <a:t>LEGISLATIVNÍ - využití opatření legislativní povahy (včetně metodických postupů stanovených ústředními úřady pro rozhodování správních úřadů) včetně opatření k zavedení sankcí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800" b="0" u="none" strike="noStrike" kern="1200" dirty="0">
                          <a:solidFill>
                            <a:srgbClr val="FFFFFF"/>
                          </a:solidFill>
                          <a:effectLst/>
                        </a:rPr>
                        <a:t>LEG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82240931"/>
                  </a:ext>
                </a:extLst>
              </a:tr>
              <a:tr h="63011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cs-CZ" sz="1800" u="none" strike="noStrike" kern="1200" dirty="0">
                          <a:effectLst/>
                        </a:rPr>
                        <a:t>KOMUNIKAČNĚ - VZDĚLÁVACÍ opatření ke zvýšení účinnosti opatření typu INV, LEG, OSP (včetně VAV)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800" b="0" u="none" strike="noStrike" kern="1200" dirty="0">
                          <a:solidFill>
                            <a:srgbClr val="FFFFFF"/>
                          </a:solidFill>
                          <a:effectLst/>
                        </a:rPr>
                        <a:t>COM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23211035"/>
                  </a:ext>
                </a:extLst>
              </a:tr>
              <a:tr h="86621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cs-CZ" sz="1800" u="none" strike="noStrike" kern="1200" dirty="0">
                          <a:effectLst/>
                        </a:rPr>
                        <a:t>ORGANIZAČNĚ-SPRÁVNÍ OPATŘENÍ k zavedení sankcí za nedodržování legislativních opatření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u="none" strike="noStrike" kern="1200" dirty="0">
                          <a:effectLst/>
                        </a:rPr>
                        <a:t>ORGANIZAČNÍ - změna způsobu činnosti provozovatele za účelem dosažení cílového stavu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800" b="0" u="none" strike="noStrike" kern="1200" dirty="0">
                          <a:solidFill>
                            <a:srgbClr val="FFFFFF"/>
                          </a:solidFill>
                          <a:effectLst/>
                        </a:rPr>
                        <a:t>ORG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256167"/>
                  </a:ext>
                </a:extLst>
              </a:tr>
              <a:tr h="866212">
                <a:tc vMerge="1">
                  <a:txBody>
                    <a:bodyPr/>
                    <a:lstStyle/>
                    <a:p>
                      <a:pPr algn="ctr" fontAlgn="t"/>
                      <a:r>
                        <a:rPr lang="cs-CZ" sz="1800" u="none" strike="noStrike" kern="1200" dirty="0">
                          <a:effectLst/>
                        </a:rPr>
                        <a:t>SPRÁVNÍ - podpora výkonu státní správy při prosazování cílových stavů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u="none" strike="noStrike" kern="1200" dirty="0">
                          <a:effectLst/>
                        </a:rPr>
                        <a:t>SPRÁVNÍ - podpora výkonu státní správy při prosazování cílových stavů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888653"/>
                  </a:ext>
                </a:extLst>
              </a:tr>
              <a:tr h="86621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cs-CZ" sz="1800" b="0" u="none" strike="noStrike" kern="1200" dirty="0">
                          <a:solidFill>
                            <a:srgbClr val="FFFFFF"/>
                          </a:solidFill>
                          <a:effectLst/>
                        </a:rPr>
                        <a:t>podpůrná opatření, která formou studií, průzkumů, monitoringů a koncepčních materiálů povedou k lepšímu zacílení INV, LEG, ORG a SPR opatření.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800" b="0" u="none" strike="noStrike" kern="1200" dirty="0">
                          <a:solidFill>
                            <a:srgbClr val="FFFFFF"/>
                          </a:solidFill>
                          <a:effectLst/>
                        </a:rPr>
                        <a:t>SUP</a:t>
                      </a:r>
                      <a:endParaRPr lang="cs-CZ" sz="18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36768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938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9F3644D6-5E5E-49B7-80FA-CE80BBC4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46" y="789438"/>
            <a:ext cx="403200" cy="4032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FFFF"/>
                </a:solidFill>
              </a:rPr>
              <a:t>Databáze typových opatření (bez vazby na konkrétní lokality), která mohou pomoci snížit vnosy fosforu do VD Orlík</a:t>
            </a:r>
          </a:p>
          <a:p>
            <a:endParaRPr lang="cs-CZ" sz="2000" dirty="0">
              <a:solidFill>
                <a:srgbClr val="FFFFFF"/>
              </a:solidFill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Každé katalogové opatření obsahuje následující atributy</a:t>
            </a:r>
          </a:p>
          <a:p>
            <a:pPr marL="539750" lvl="2" indent="0">
              <a:buNone/>
              <a:tabLst>
                <a:tab pos="7888288" algn="r"/>
              </a:tabLst>
            </a:pPr>
            <a:r>
              <a:rPr lang="cs-CZ" dirty="0">
                <a:solidFill>
                  <a:srgbClr val="FFFFFF"/>
                </a:solidFill>
              </a:rPr>
              <a:t>KATEGORIZACE</a:t>
            </a:r>
          </a:p>
          <a:p>
            <a:pPr marL="539750" lvl="2" indent="0">
              <a:buNone/>
              <a:tabLst>
                <a:tab pos="7888288" algn="r"/>
              </a:tabLst>
            </a:pPr>
            <a:r>
              <a:rPr lang="cs-CZ" dirty="0">
                <a:solidFill>
                  <a:srgbClr val="FFFFFF"/>
                </a:solidFill>
              </a:rPr>
              <a:t>TYPIZACE</a:t>
            </a:r>
          </a:p>
          <a:p>
            <a:pPr marL="539750" lvl="2" indent="0">
              <a:buNone/>
              <a:tabLst>
                <a:tab pos="7888288" algn="r"/>
              </a:tabLst>
            </a:pPr>
            <a:r>
              <a:rPr lang="cs-CZ" dirty="0">
                <a:solidFill>
                  <a:srgbClr val="FFFFFF"/>
                </a:solidFill>
              </a:rPr>
              <a:t>POPIS</a:t>
            </a:r>
          </a:p>
          <a:p>
            <a:pPr marL="539750" lvl="2" indent="0">
              <a:buNone/>
              <a:tabLst>
                <a:tab pos="7888288" algn="r"/>
              </a:tabLst>
            </a:pPr>
            <a:r>
              <a:rPr lang="cs-CZ" dirty="0">
                <a:solidFill>
                  <a:srgbClr val="FFFFFF"/>
                </a:solidFill>
              </a:rPr>
              <a:t>PŘÍNOSY</a:t>
            </a:r>
          </a:p>
          <a:p>
            <a:pPr marL="539750" lvl="2" indent="0">
              <a:buNone/>
              <a:tabLst>
                <a:tab pos="7888288" algn="r"/>
              </a:tabLst>
            </a:pPr>
            <a:r>
              <a:rPr lang="cs-CZ" dirty="0">
                <a:solidFill>
                  <a:srgbClr val="FFFFFF"/>
                </a:solidFill>
              </a:rPr>
              <a:t>NOSITEL</a:t>
            </a:r>
          </a:p>
          <a:p>
            <a:pPr marL="539750" lvl="2" indent="0">
              <a:buNone/>
              <a:tabLst>
                <a:tab pos="7888288" algn="r"/>
              </a:tabLst>
            </a:pPr>
            <a:r>
              <a:rPr lang="cs-CZ" dirty="0">
                <a:solidFill>
                  <a:srgbClr val="FFFFFF"/>
                </a:solidFill>
              </a:rPr>
              <a:t>NÁKLADY</a:t>
            </a:r>
          </a:p>
          <a:p>
            <a:pPr marL="539750" lvl="2" indent="0">
              <a:buNone/>
              <a:tabLst>
                <a:tab pos="7888288" algn="r"/>
              </a:tabLst>
            </a:pPr>
            <a:r>
              <a:rPr lang="cs-CZ" dirty="0">
                <a:solidFill>
                  <a:srgbClr val="FFFFFF"/>
                </a:solidFill>
              </a:rPr>
              <a:t>EFEKTIVITA</a:t>
            </a:r>
          </a:p>
          <a:p>
            <a:pPr marL="539750" lvl="2" indent="0">
              <a:buNone/>
              <a:tabLst>
                <a:tab pos="7888288" algn="r"/>
              </a:tabLst>
            </a:pPr>
            <a:r>
              <a:rPr lang="cs-CZ" dirty="0">
                <a:solidFill>
                  <a:srgbClr val="FFFFFF"/>
                </a:solidFill>
              </a:rPr>
              <a:t>REALIZOVATELNOST</a:t>
            </a:r>
          </a:p>
          <a:p>
            <a:endParaRPr lang="cs-CZ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Při zacílení na vhodné lokality pomocí (</a:t>
            </a:r>
            <a:r>
              <a:rPr lang="cs-CZ" sz="2000" dirty="0">
                <a:solidFill>
                  <a:srgbClr val="B484A2"/>
                </a:solidFill>
              </a:rPr>
              <a:t>lokalizace opatření</a:t>
            </a:r>
            <a:r>
              <a:rPr lang="cs-CZ" sz="2000" dirty="0"/>
              <a:t>) lze zpracovat bilanční </a:t>
            </a:r>
            <a:r>
              <a:rPr lang="cs-CZ" sz="2000" dirty="0">
                <a:solidFill>
                  <a:srgbClr val="B484A2"/>
                </a:solidFill>
              </a:rPr>
              <a:t>scénáře</a:t>
            </a:r>
            <a:r>
              <a:rPr lang="cs-CZ" sz="2000" dirty="0">
                <a:solidFill>
                  <a:srgbClr val="FFFFFF"/>
                </a:solidFill>
              </a:rPr>
              <a:t> zohledňující prioritizaci, ekonomiku a výsledný efekt navrhovaných skupin opatření.</a:t>
            </a:r>
            <a:endParaRPr lang="cs-CZ" sz="2000" dirty="0">
              <a:solidFill>
                <a:srgbClr val="B484A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7" y="371022"/>
            <a:ext cx="3297568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KATALOG OPATŘENÍ - idea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445E3D-512A-4566-8592-C9786D055B58}"/>
              </a:ext>
            </a:extLst>
          </p:cNvPr>
          <p:cNvGrpSpPr/>
          <p:nvPr/>
        </p:nvGrpSpPr>
        <p:grpSpPr>
          <a:xfrm>
            <a:off x="5045070" y="4716965"/>
            <a:ext cx="4601348" cy="403200"/>
            <a:chOff x="5045070" y="4408490"/>
            <a:chExt cx="3755126" cy="403200"/>
          </a:xfrm>
        </p:grpSpPr>
        <p:pic>
          <p:nvPicPr>
            <p:cNvPr id="19" name="Graphic 18" descr="Document">
              <a:extLst>
                <a:ext uri="{FF2B5EF4-FFF2-40B4-BE49-F238E27FC236}">
                  <a16:creationId xmlns:a16="http://schemas.microsoft.com/office/drawing/2014/main" id="{CD6B542E-1EA3-4129-B4C8-DBC0A1230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548004">
              <a:off x="5045070" y="4409292"/>
              <a:ext cx="401594" cy="401594"/>
            </a:xfrm>
            <a:prstGeom prst="rect">
              <a:avLst/>
            </a:prstGeom>
          </p:spPr>
        </p:pic>
        <p:pic>
          <p:nvPicPr>
            <p:cNvPr id="21" name="Graphic 20" descr="Signpost">
              <a:extLst>
                <a:ext uri="{FF2B5EF4-FFF2-40B4-BE49-F238E27FC236}">
                  <a16:creationId xmlns:a16="http://schemas.microsoft.com/office/drawing/2014/main" id="{38F6B300-F0DD-431E-A15C-D37B26744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232496">
              <a:off x="8396996" y="4408490"/>
              <a:ext cx="403200" cy="403200"/>
            </a:xfrm>
            <a:prstGeom prst="rect">
              <a:avLst/>
            </a:prstGeom>
          </p:spPr>
        </p:pic>
      </p:grpSp>
      <p:pic>
        <p:nvPicPr>
          <p:cNvPr id="4" name="Graphic 3" descr="Filter">
            <a:extLst>
              <a:ext uri="{FF2B5EF4-FFF2-40B4-BE49-F238E27FC236}">
                <a16:creationId xmlns:a16="http://schemas.microsoft.com/office/drawing/2014/main" id="{C2734235-3547-4554-9CCE-6AB878638E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934076">
            <a:off x="3154526" y="2572279"/>
            <a:ext cx="351282" cy="351282"/>
          </a:xfrm>
          <a:prstGeom prst="rect">
            <a:avLst/>
          </a:prstGeom>
        </p:spPr>
      </p:pic>
      <p:pic>
        <p:nvPicPr>
          <p:cNvPr id="8" name="Graphic 7" descr="Playbook">
            <a:extLst>
              <a:ext uri="{FF2B5EF4-FFF2-40B4-BE49-F238E27FC236}">
                <a16:creationId xmlns:a16="http://schemas.microsoft.com/office/drawing/2014/main" id="{8AFD50BC-ACDB-46BB-A0C5-F14324F8A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095009">
            <a:off x="3621856" y="4028568"/>
            <a:ext cx="351282" cy="351282"/>
          </a:xfrm>
          <a:prstGeom prst="rect">
            <a:avLst/>
          </a:prstGeom>
        </p:spPr>
      </p:pic>
      <p:pic>
        <p:nvPicPr>
          <p:cNvPr id="15" name="Graphic 14" descr="Money">
            <a:extLst>
              <a:ext uri="{FF2B5EF4-FFF2-40B4-BE49-F238E27FC236}">
                <a16:creationId xmlns:a16="http://schemas.microsoft.com/office/drawing/2014/main" id="{4AB26867-5F00-4998-B4BD-8193F06440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98455">
            <a:off x="3162039" y="3664145"/>
            <a:ext cx="351282" cy="351282"/>
          </a:xfrm>
          <a:prstGeom prst="rect">
            <a:avLst/>
          </a:prstGeom>
        </p:spPr>
      </p:pic>
      <p:pic>
        <p:nvPicPr>
          <p:cNvPr id="17" name="Graphic 16" descr="Programmer">
            <a:extLst>
              <a:ext uri="{FF2B5EF4-FFF2-40B4-BE49-F238E27FC236}">
                <a16:creationId xmlns:a16="http://schemas.microsoft.com/office/drawing/2014/main" id="{399880FF-53B3-4BE7-A8E5-69B8BB31EE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03622" y="3246037"/>
            <a:ext cx="349883" cy="349883"/>
          </a:xfrm>
          <a:prstGeom prst="rect">
            <a:avLst/>
          </a:prstGeom>
        </p:spPr>
      </p:pic>
      <p:pic>
        <p:nvPicPr>
          <p:cNvPr id="23" name="Graphic 22" descr="Paper">
            <a:extLst>
              <a:ext uri="{FF2B5EF4-FFF2-40B4-BE49-F238E27FC236}">
                <a16:creationId xmlns:a16="http://schemas.microsoft.com/office/drawing/2014/main" id="{487B1666-9EF9-46BD-8978-8D96461EB2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556682">
            <a:off x="2715148" y="2793480"/>
            <a:ext cx="351282" cy="351282"/>
          </a:xfrm>
          <a:prstGeom prst="rect">
            <a:avLst/>
          </a:prstGeom>
        </p:spPr>
      </p:pic>
      <p:pic>
        <p:nvPicPr>
          <p:cNvPr id="25" name="Graphic 24" descr="Hierarchy">
            <a:extLst>
              <a:ext uri="{FF2B5EF4-FFF2-40B4-BE49-F238E27FC236}">
                <a16:creationId xmlns:a16="http://schemas.microsoft.com/office/drawing/2014/main" id="{52166F09-4733-4754-BFCA-4B82A02044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984276">
            <a:off x="3593905" y="2207858"/>
            <a:ext cx="351282" cy="3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33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FFFF"/>
                </a:solidFill>
              </a:rPr>
              <a:t>KOM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Relativně snadná identifikace katalogových opatření – poměrně bohatá datová základna (ale odlehčení a nepřipojení obyvatelé … </a:t>
            </a:r>
            <a:r>
              <a:rPr lang="cs-CZ" sz="2000" dirty="0">
                <a:solidFill>
                  <a:srgbClr val="FFFFFF"/>
                </a:solidFill>
                <a:sym typeface="Wingdings" panose="05000000000000000000" pitchFamily="2" charset="2"/>
              </a:rPr>
              <a:t> </a:t>
            </a:r>
            <a:r>
              <a:rPr lang="cs-CZ" sz="2000" dirty="0">
                <a:solidFill>
                  <a:srgbClr val="FFFFFF"/>
                </a:solidFill>
              </a:rPr>
              <a:t>- legislativa)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Relativně složitá kvantifikace efektivity a ekonomiky</a:t>
            </a:r>
          </a:p>
          <a:p>
            <a:r>
              <a:rPr lang="cs-CZ" sz="2000" dirty="0">
                <a:solidFill>
                  <a:srgbClr val="FFFFFF"/>
                </a:solidFill>
              </a:rPr>
              <a:t>RYB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Relativně složitá identifikace opatření a vymezení územní působnosti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„Relativně“ snadná kvantifikace efektivity a ekonomiky</a:t>
            </a:r>
          </a:p>
          <a:p>
            <a:r>
              <a:rPr lang="cs-CZ" sz="2000" dirty="0">
                <a:solidFill>
                  <a:srgbClr val="FFFFFF"/>
                </a:solidFill>
              </a:rPr>
              <a:t>PEZ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Převzato ze studie „Příprava listů opatření A lokalit plošného zemědělského znečištění pro plány dílčích povodí“ (SHDP, 2019)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Opatření nebyla lokalizována z důvodu chybějící datové základny na RYB zdrojích</a:t>
            </a:r>
          </a:p>
          <a:p>
            <a:r>
              <a:rPr lang="cs-CZ" sz="2000" dirty="0">
                <a:solidFill>
                  <a:srgbClr val="FFFFFF"/>
                </a:solidFill>
              </a:rPr>
              <a:t>GEN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posílení informační a znalostní databáze související s řešenou problematikou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Převážně „horizontální“ a „měkká“ opatření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4965595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KATALOG OPATŘENÍ - kategorie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965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4965595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KATALOG OPATŘENÍ – souhrn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A76E8CC-EA67-4C67-916E-33EEADFE14F6}"/>
              </a:ext>
            </a:extLst>
          </p:cNvPr>
          <p:cNvSpPr txBox="1">
            <a:spLocks/>
          </p:cNvSpPr>
          <p:nvPr/>
        </p:nvSpPr>
        <p:spPr>
          <a:xfrm>
            <a:off x="723447" y="8672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Pro snížení imisí fosforu do VD Orlík bylo identifikováno 36 katalogových opatření</a:t>
            </a:r>
          </a:p>
          <a:p>
            <a:r>
              <a:rPr lang="cs-CZ" sz="2000" dirty="0">
                <a:solidFill>
                  <a:srgbClr val="FFFFFF"/>
                </a:solidFill>
              </a:rPr>
              <a:t>18 opatření KOM</a:t>
            </a:r>
          </a:p>
          <a:p>
            <a:r>
              <a:rPr lang="cs-CZ" sz="2000" dirty="0">
                <a:solidFill>
                  <a:srgbClr val="FFFFFF"/>
                </a:solidFill>
              </a:rPr>
              <a:t>15 opatření RYB</a:t>
            </a:r>
          </a:p>
          <a:p>
            <a:r>
              <a:rPr lang="cs-CZ" sz="2000" dirty="0">
                <a:solidFill>
                  <a:srgbClr val="FFFFFF"/>
                </a:solidFill>
              </a:rPr>
              <a:t>3 opatření GEN</a:t>
            </a: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9650FA-DA87-4654-B4F3-A9C016DE9393}"/>
              </a:ext>
            </a:extLst>
          </p:cNvPr>
          <p:cNvGrpSpPr/>
          <p:nvPr/>
        </p:nvGrpSpPr>
        <p:grpSpPr>
          <a:xfrm>
            <a:off x="529845" y="2528396"/>
            <a:ext cx="11132311" cy="4245172"/>
            <a:chOff x="594277" y="2325196"/>
            <a:chExt cx="11132311" cy="42451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5954B2-D39C-41F6-9660-B9BC21C7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03262" y="2325196"/>
              <a:ext cx="2523326" cy="3567846"/>
            </a:xfrm>
            <a:prstGeom prst="rect">
              <a:avLst/>
            </a:prstGeom>
            <a:ln w="19050">
              <a:solidFill>
                <a:srgbClr val="3F3F42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4A84C7-EE8A-47DA-A82C-0DC29FA7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77527" y="2469344"/>
              <a:ext cx="2499070" cy="3533550"/>
            </a:xfrm>
            <a:prstGeom prst="rect">
              <a:avLst/>
            </a:prstGeom>
            <a:ln w="19050">
              <a:solidFill>
                <a:srgbClr val="3F3F4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106B1E-6C94-467C-8D06-F9DD09C5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8232" y="2588196"/>
              <a:ext cx="2492631" cy="3524445"/>
            </a:xfrm>
            <a:prstGeom prst="rect">
              <a:avLst/>
            </a:prstGeom>
            <a:ln w="19050">
              <a:solidFill>
                <a:srgbClr val="3F3F42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0A1624-2F73-403D-B743-B0613B28D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2811" y="2684026"/>
              <a:ext cx="2518757" cy="3561386"/>
            </a:xfrm>
            <a:prstGeom prst="rect">
              <a:avLst/>
            </a:prstGeom>
            <a:ln w="19050">
              <a:solidFill>
                <a:srgbClr val="3F3F42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518126-45C8-4855-80C2-6CD877B2D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74807" y="2803569"/>
              <a:ext cx="2511340" cy="3550899"/>
            </a:xfrm>
            <a:prstGeom prst="rect">
              <a:avLst/>
            </a:prstGeom>
            <a:ln w="19050">
              <a:solidFill>
                <a:srgbClr val="3F3F42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4238CD-0410-4ADA-AE54-96732E588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2281" y="2914673"/>
              <a:ext cx="2515862" cy="3557292"/>
            </a:xfrm>
            <a:prstGeom prst="rect">
              <a:avLst/>
            </a:prstGeom>
            <a:ln w="19050">
              <a:solidFill>
                <a:srgbClr val="3F3F4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BB8BF0-B3E0-4FB9-99D5-0F1B8B9EB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4277" y="3019469"/>
              <a:ext cx="2511340" cy="3550899"/>
            </a:xfrm>
            <a:prstGeom prst="rect">
              <a:avLst/>
            </a:prstGeom>
            <a:ln w="19050">
              <a:solidFill>
                <a:srgbClr val="3F3F42"/>
              </a:solidFill>
            </a:ln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76708B5-895A-43F3-9BE6-5387091A6DF5}"/>
              </a:ext>
            </a:extLst>
          </p:cNvPr>
          <p:cNvSpPr txBox="1"/>
          <p:nvPr/>
        </p:nvSpPr>
        <p:spPr>
          <a:xfrm>
            <a:off x="4635500" y="2003698"/>
            <a:ext cx="7556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DEDIKOVANÁ KAPITOLA + </a:t>
            </a:r>
            <a:r>
              <a:rPr lang="cs-CZ" sz="2000" dirty="0"/>
              <a:t>KATALOGOVÁ TABULKA </a:t>
            </a:r>
            <a:r>
              <a:rPr lang="cs-CZ" sz="2000" dirty="0">
                <a:solidFill>
                  <a:srgbClr val="FFFFFF"/>
                </a:solidFill>
              </a:rPr>
              <a:t>+ KATALOGOVÉ LISTY</a:t>
            </a:r>
          </a:p>
        </p:txBody>
      </p:sp>
    </p:spTree>
    <p:extLst>
      <p:ext uri="{BB962C8B-B14F-4D97-AF65-F5344CB8AC3E}">
        <p14:creationId xmlns:p14="http://schemas.microsoft.com/office/powerpoint/2010/main" val="2501900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4965595" cy="470806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KATALOG OPATŘENÍ – Komunální zdroje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B3DAB4-00CD-497D-86C9-A6A490C80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963283"/>
              </p:ext>
            </p:extLst>
          </p:nvPr>
        </p:nvGraphicFramePr>
        <p:xfrm>
          <a:off x="571045" y="913305"/>
          <a:ext cx="11049907" cy="5039121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882850">
                  <a:extLst>
                    <a:ext uri="{9D8B030D-6E8A-4147-A177-3AD203B41FA5}">
                      <a16:colId xmlns:a16="http://schemas.microsoft.com/office/drawing/2014/main" val="3268715311"/>
                    </a:ext>
                  </a:extLst>
                </a:gridCol>
                <a:gridCol w="9504429">
                  <a:extLst>
                    <a:ext uri="{9D8B030D-6E8A-4147-A177-3AD203B41FA5}">
                      <a16:colId xmlns:a16="http://schemas.microsoft.com/office/drawing/2014/main" val="59023781"/>
                    </a:ext>
                  </a:extLst>
                </a:gridCol>
                <a:gridCol w="662628">
                  <a:extLst>
                    <a:ext uri="{9D8B030D-6E8A-4147-A177-3AD203B41FA5}">
                      <a16:colId xmlns:a16="http://schemas.microsoft.com/office/drawing/2014/main" val="2583124334"/>
                    </a:ext>
                  </a:extLst>
                </a:gridCol>
              </a:tblGrid>
              <a:tr h="5031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 opatření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solidFill>
                      <a:srgbClr val="A4873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Název opatření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solidFill>
                      <a:srgbClr val="A487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/>
                </a:tc>
                <a:extLst>
                  <a:ext uri="{0D108BD9-81ED-4DB2-BD59-A6C34878D82A}">
                    <a16:rowId xmlns:a16="http://schemas.microsoft.com/office/drawing/2014/main" val="165586177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Systematický přehled a prezentace možností využití umělých mokřadů (rybníků) jako dočišťovacích prvků pod malými ČOV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KOM_14</a:t>
                      </a:r>
                      <a:endParaRPr lang="cs-CZ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05796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Problematika provozování TSP na malé ČOV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KOM_15</a:t>
                      </a:r>
                      <a:endParaRPr lang="cs-CZ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6993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Tematická multioborová diskuse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KOM_17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48814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Řekám a rybníkům přátelská obec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KOM_18</a:t>
                      </a:r>
                      <a:endParaRPr lang="cs-CZ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1350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chemeClr val="tx1"/>
                          </a:solidFill>
                          <a:effectLst/>
                        </a:rPr>
                        <a:t>INV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400" u="none" strike="noStrike" kern="1200" dirty="0">
                          <a:solidFill>
                            <a:srgbClr val="B484A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Doplnění technologie srážení fosforu na ČOV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KOM_01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358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INV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Rekonstrukce a modernizace ČOV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KOM_03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3874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chemeClr val="tx1"/>
                          </a:solidFill>
                          <a:effectLst/>
                        </a:rPr>
                        <a:t>INV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Úprava přelivných hran odlehčovacích komor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KOM_05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8585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INV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Rekonstrukce nebo obnova kanalizační sítě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KOM_06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66355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INV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Opatření pro snížení emisí fosforu nepřipojených obyvatel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KOM_07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86946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solidFill>
                            <a:schemeClr val="tx1"/>
                          </a:solidFill>
                          <a:effectLst/>
                        </a:rPr>
                        <a:t>LEG</a:t>
                      </a:r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400" u="none" strike="noStrike" kern="1200" dirty="0">
                          <a:solidFill>
                            <a:srgbClr val="B484A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Zpoplatnění vypouštění z odlehčovacích komor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KOM_08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4981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LEG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400" u="none" strike="noStrike" kern="1200" dirty="0">
                          <a:solidFill>
                            <a:srgbClr val="B484A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Zpřísnění požadavků na čištění komunálních odpadních vod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KOM_09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78909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LEG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Zpřísnění požadavků na povolování domovních ČOV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KOM_10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7738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LEG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Opatření pro snížení množství dešťových vod v kanalizačních systémech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KOM_11</a:t>
                      </a:r>
                      <a:endParaRPr lang="cs-CZ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1942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LEG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Systémové odkanalizování a čištění odpadních vod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KOM_12</a:t>
                      </a:r>
                      <a:endParaRPr lang="cs-CZ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56397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ORG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cs-CZ" sz="1400" u="none" strike="noStrike" kern="1200" dirty="0">
                          <a:solidFill>
                            <a:srgbClr val="B484A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Úprava provozního režimu srážení fosforu na ČOV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KOM_02</a:t>
                      </a:r>
                      <a:endParaRPr lang="cs-CZ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17863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SPR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Nový PRVKÚ Jihočeského kraje včetně doplnění prezentačního modulu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KOM_13</a:t>
                      </a:r>
                      <a:endParaRPr lang="cs-CZ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4675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SUP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rgbClr val="B484A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Komplexní generel odvodnění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KOM_04</a:t>
                      </a:r>
                      <a:endParaRPr lang="cs-CZ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0357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SUP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Metaanalýza ekonomické náročnosti TSP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KOM_16</a:t>
                      </a:r>
                      <a:endParaRPr lang="cs-CZ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587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42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4965595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KATALOG OPATŘENÍ – RYBNIČNÍ ZDROJE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B3DAB4-00CD-497D-86C9-A6A490C80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458322"/>
              </p:ext>
            </p:extLst>
          </p:nvPr>
        </p:nvGraphicFramePr>
        <p:xfrm>
          <a:off x="571045" y="913305"/>
          <a:ext cx="11049907" cy="4823121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882850">
                  <a:extLst>
                    <a:ext uri="{9D8B030D-6E8A-4147-A177-3AD203B41FA5}">
                      <a16:colId xmlns:a16="http://schemas.microsoft.com/office/drawing/2014/main" val="3268715311"/>
                    </a:ext>
                  </a:extLst>
                </a:gridCol>
                <a:gridCol w="9504429">
                  <a:extLst>
                    <a:ext uri="{9D8B030D-6E8A-4147-A177-3AD203B41FA5}">
                      <a16:colId xmlns:a16="http://schemas.microsoft.com/office/drawing/2014/main" val="59023781"/>
                    </a:ext>
                  </a:extLst>
                </a:gridCol>
                <a:gridCol w="662628">
                  <a:extLst>
                    <a:ext uri="{9D8B030D-6E8A-4147-A177-3AD203B41FA5}">
                      <a16:colId xmlns:a16="http://schemas.microsoft.com/office/drawing/2014/main" val="2583124334"/>
                    </a:ext>
                  </a:extLst>
                </a:gridCol>
              </a:tblGrid>
              <a:tr h="5031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 opatření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Název opatření</a:t>
                      </a:r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/>
                </a:tc>
                <a:extLst>
                  <a:ext uri="{0D108BD9-81ED-4DB2-BD59-A6C34878D82A}">
                    <a16:rowId xmlns:a16="http://schemas.microsoft.com/office/drawing/2014/main" val="165586177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SPR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IS Hastrman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RYB_01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05796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SUP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Studie proveditelnosti optimalizace fosforového režimu rybníka Rožmberk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RYB_02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6993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INV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Technická opatření pro snížení emisí Rožmberského rybníka do povodí Lužnice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RYB_03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4881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SUP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Analýza potenciálu cirkulární ekonomiky při zadržování a využívání sedimentu z rybníků a rybničních soustav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RYB_04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13503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SUP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Aplikační studie opatření RYB, KOM a PEZ v povodí Staňkovského rybníka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RYB_05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358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SUP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Pilotní vyhledávací studie pro zavedení technických opatření pro přerušení toku fosforu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RYB_06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3874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SUP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Zhodnocení a vytvoření konceptu udržitelného rybníkářství v povodí VD Orlík z hlediska celospolečenských přínosů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RYB_07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8585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COM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Příručka malého rybníkáře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RYB_08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6635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SPR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Regulace chovu polodivokých kachen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RYB_09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8694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INV, ORG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Opatření pro zachycení sedimentu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RYB_10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4981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ORG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Dobrá rybníkářská praxe - organizační aspekty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RYB_11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78909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COM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Tematická multioborová diskuse 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RYB_12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77383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COM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Sladkovodní ryby na talíř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RYB_13</a:t>
                      </a:r>
                      <a:endParaRPr lang="cs-CZ" sz="1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1942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LEG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Úprava legislativy regulující nakládání s rybničními sedimenty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RYB_14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56397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LEG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Dobrá rybníkářská praxe - legislativní aspekty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kern="1200" dirty="0">
                          <a:solidFill>
                            <a:schemeClr val="tx1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RYB_15</a:t>
                      </a:r>
                      <a:endParaRPr lang="cs-CZ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178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927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5347154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KATALOG OPATŘENÍ – OBECNÁ OPATŘENÍ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B3DAB4-00CD-497D-86C9-A6A490C80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751093"/>
              </p:ext>
            </p:extLst>
          </p:nvPr>
        </p:nvGraphicFramePr>
        <p:xfrm>
          <a:off x="571045" y="913305"/>
          <a:ext cx="11049907" cy="1628976"/>
        </p:xfrm>
        <a:graphic>
          <a:graphicData uri="http://schemas.openxmlformats.org/drawingml/2006/table">
            <a:tbl>
              <a:tblPr firstRow="1">
                <a:tableStyleId>{1FECB4D8-DB02-4DC6-A0A2-4F2EBAE1DC90}</a:tableStyleId>
              </a:tblPr>
              <a:tblGrid>
                <a:gridCol w="1448255">
                  <a:extLst>
                    <a:ext uri="{9D8B030D-6E8A-4147-A177-3AD203B41FA5}">
                      <a16:colId xmlns:a16="http://schemas.microsoft.com/office/drawing/2014/main" val="3268715311"/>
                    </a:ext>
                  </a:extLst>
                </a:gridCol>
                <a:gridCol w="8356600">
                  <a:extLst>
                    <a:ext uri="{9D8B030D-6E8A-4147-A177-3AD203B41FA5}">
                      <a16:colId xmlns:a16="http://schemas.microsoft.com/office/drawing/2014/main" val="59023781"/>
                    </a:ext>
                  </a:extLst>
                </a:gridCol>
                <a:gridCol w="1245052">
                  <a:extLst>
                    <a:ext uri="{9D8B030D-6E8A-4147-A177-3AD203B41FA5}">
                      <a16:colId xmlns:a16="http://schemas.microsoft.com/office/drawing/2014/main" val="2583124334"/>
                    </a:ext>
                  </a:extLst>
                </a:gridCol>
              </a:tblGrid>
              <a:tr h="5031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Typ opatření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Název opatření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1" marR="9191" marT="9191" marB="0" anchor="ctr"/>
                </a:tc>
                <a:extLst>
                  <a:ext uri="{0D108BD9-81ED-4DB2-BD59-A6C34878D82A}">
                    <a16:rowId xmlns:a16="http://schemas.microsoft.com/office/drawing/2014/main" val="165586177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Kontinuální monitoring jakosti povrchových vod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GEN_01</a:t>
                      </a:r>
                      <a:endParaRPr lang="cs-CZ" sz="2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05796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Prezentace závěrů a doporučení Studie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GEN_02</a:t>
                      </a:r>
                      <a:endParaRPr lang="cs-CZ" sz="24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6993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Koordinace následných aktivit v problematice fosforu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GEN_03</a:t>
                      </a:r>
                      <a:endParaRPr lang="cs-CZ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48814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6746D7F-4351-4E84-8BF6-AD73630493A6}"/>
              </a:ext>
            </a:extLst>
          </p:cNvPr>
          <p:cNvSpPr txBox="1">
            <a:spLocks/>
          </p:cNvSpPr>
          <p:nvPr/>
        </p:nvSpPr>
        <p:spPr>
          <a:xfrm>
            <a:off x="571046" y="3013087"/>
            <a:ext cx="5347154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KATALOG OPATŘENÍ – OPATŘENÍ </a:t>
            </a:r>
            <a:r>
              <a:rPr lang="cs-CZ" sz="2400" dirty="0" err="1"/>
              <a:t>pez</a:t>
            </a:r>
            <a:endParaRPr lang="cs-CZ" sz="24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748D3D8-98C4-4D77-916A-DFBF349A044D}"/>
              </a:ext>
            </a:extLst>
          </p:cNvPr>
          <p:cNvSpPr txBox="1">
            <a:spLocks/>
          </p:cNvSpPr>
          <p:nvPr/>
        </p:nvSpPr>
        <p:spPr>
          <a:xfrm>
            <a:off x="571045" y="3429000"/>
            <a:ext cx="10782753" cy="30579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FFFF"/>
                </a:solidFill>
              </a:rPr>
              <a:t>Ponechána bez lokalizace a bez katalogových listů</a:t>
            </a:r>
          </a:p>
          <a:p>
            <a:r>
              <a:rPr lang="cs-CZ" sz="2000" dirty="0">
                <a:solidFill>
                  <a:srgbClr val="FFFFFF"/>
                </a:solidFill>
              </a:rPr>
              <a:t>Prezentována pouze v textové části studie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Příprava listů opatření A lokalit plošného zemědělského znečištění pro plány dílčích povodí (2019)</a:t>
            </a:r>
          </a:p>
          <a:p>
            <a:endParaRPr lang="cs-CZ" sz="2000" dirty="0">
              <a:solidFill>
                <a:srgbClr val="FFFFFF"/>
              </a:solidFill>
            </a:endParaRPr>
          </a:p>
        </p:txBody>
      </p:sp>
      <p:pic>
        <p:nvPicPr>
          <p:cNvPr id="14" name="Obrázek 6" descr="DSCN4847">
            <a:extLst>
              <a:ext uri="{FF2B5EF4-FFF2-40B4-BE49-F238E27FC236}">
                <a16:creationId xmlns:a16="http://schemas.microsoft.com/office/drawing/2014/main" id="{9ECDB13E-7C12-435F-B8F3-094658EC78F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6" y="4654828"/>
            <a:ext cx="2794635" cy="20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7">
            <a:extLst>
              <a:ext uri="{FF2B5EF4-FFF2-40B4-BE49-F238E27FC236}">
                <a16:creationId xmlns:a16="http://schemas.microsoft.com/office/drawing/2014/main" id="{7F66119F-490E-4DA2-99F0-C46769A9ABB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85" y="4640858"/>
            <a:ext cx="2787650" cy="211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36">
            <a:extLst>
              <a:ext uri="{FF2B5EF4-FFF2-40B4-BE49-F238E27FC236}">
                <a16:creationId xmlns:a16="http://schemas.microsoft.com/office/drawing/2014/main" id="{38993218-FD23-49F0-BD5F-FADC6A4250E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97" y="4640858"/>
            <a:ext cx="2855423" cy="2112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490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5347154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Návrh opatření – prezentace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748D3D8-98C4-4D77-916A-DFBF349A044D}"/>
              </a:ext>
            </a:extLst>
          </p:cNvPr>
          <p:cNvSpPr txBox="1">
            <a:spLocks/>
          </p:cNvSpPr>
          <p:nvPr/>
        </p:nvSpPr>
        <p:spPr>
          <a:xfrm>
            <a:off x="571046" y="841828"/>
            <a:ext cx="10541452" cy="29166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Tabulka navrhovaných opatření – 4 bloky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AF7F8-97A4-45B5-A66A-7B0EECE9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46" y="1811705"/>
            <a:ext cx="3405622" cy="2355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63B223-2CC8-4124-8EBF-57525F3ED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46" y="4805882"/>
            <a:ext cx="6725227" cy="1929241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3F443B5-A0AC-43E2-91DD-D41BAE8A0DC4}"/>
              </a:ext>
            </a:extLst>
          </p:cNvPr>
          <p:cNvSpPr txBox="1">
            <a:spLocks/>
          </p:cNvSpPr>
          <p:nvPr/>
        </p:nvSpPr>
        <p:spPr>
          <a:xfrm>
            <a:off x="571046" y="1325074"/>
            <a:ext cx="3494523" cy="5011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Identifikace, lokalizace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357BD68E-1F73-4B38-B20D-02285B8A42B7}"/>
              </a:ext>
            </a:extLst>
          </p:cNvPr>
          <p:cNvSpPr txBox="1">
            <a:spLocks/>
          </p:cNvSpPr>
          <p:nvPr/>
        </p:nvSpPr>
        <p:spPr>
          <a:xfrm>
            <a:off x="571046" y="4446842"/>
            <a:ext cx="3494523" cy="5011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bilančně - ekonomické aspekty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56AC76AC-3C93-4EE9-ABE0-E42DB3653EF2}"/>
              </a:ext>
            </a:extLst>
          </p:cNvPr>
          <p:cNvSpPr txBox="1">
            <a:spLocks/>
          </p:cNvSpPr>
          <p:nvPr/>
        </p:nvSpPr>
        <p:spPr>
          <a:xfrm>
            <a:off x="5032216" y="1921470"/>
            <a:ext cx="1860414" cy="21828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Predikce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Současnost</a:t>
            </a:r>
          </a:p>
          <a:p>
            <a:r>
              <a:rPr lang="cs-CZ" sz="2000" dirty="0">
                <a:solidFill>
                  <a:srgbClr val="FFFFFF"/>
                </a:solidFill>
              </a:rPr>
              <a:t>2030</a:t>
            </a:r>
          </a:p>
          <a:p>
            <a:r>
              <a:rPr lang="cs-CZ" sz="2000" dirty="0">
                <a:solidFill>
                  <a:srgbClr val="FFFFFF"/>
                </a:solidFill>
              </a:rPr>
              <a:t>2040</a:t>
            </a:r>
          </a:p>
          <a:p>
            <a:r>
              <a:rPr lang="cs-CZ" sz="2000" dirty="0">
                <a:solidFill>
                  <a:srgbClr val="FFFFFF"/>
                </a:solidFill>
              </a:rPr>
              <a:t>2050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371EF6-38A1-4F6A-B899-0519896EB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843" y="746285"/>
            <a:ext cx="4171740" cy="4779055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602202FF-3356-48DF-844C-3214C5FC2B01}"/>
              </a:ext>
            </a:extLst>
          </p:cNvPr>
          <p:cNvSpPr txBox="1">
            <a:spLocks/>
          </p:cNvSpPr>
          <p:nvPr/>
        </p:nvSpPr>
        <p:spPr>
          <a:xfrm>
            <a:off x="7610061" y="370293"/>
            <a:ext cx="4411014" cy="5997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prioritizace</a:t>
            </a:r>
          </a:p>
        </p:txBody>
      </p:sp>
    </p:spTree>
    <p:extLst>
      <p:ext uri="{BB962C8B-B14F-4D97-AF65-F5344CB8AC3E}">
        <p14:creationId xmlns:p14="http://schemas.microsoft.com/office/powerpoint/2010/main" val="632500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6" y="371022"/>
            <a:ext cx="5347154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Návrh opatření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748D3D8-98C4-4D77-916A-DFBF349A044D}"/>
              </a:ext>
            </a:extLst>
          </p:cNvPr>
          <p:cNvSpPr txBox="1">
            <a:spLocks/>
          </p:cNvSpPr>
          <p:nvPr/>
        </p:nvSpPr>
        <p:spPr>
          <a:xfrm>
            <a:off x="329745" y="841828"/>
            <a:ext cx="10782753" cy="29166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Celkem bylo v rámci Studie navrženo 2 156 opatření</a:t>
            </a:r>
          </a:p>
          <a:p>
            <a:pPr lvl="1"/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111 v kategorii KOM</a:t>
            </a:r>
          </a:p>
          <a:p>
            <a:pPr lvl="1"/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 v kategorii RYB</a:t>
            </a:r>
          </a:p>
          <a:p>
            <a:pPr lvl="1"/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opatření bez určení emisního zdroje (kategorie GEN)</a:t>
            </a:r>
          </a:p>
          <a:p>
            <a:pPr lvl="1"/>
            <a:r>
              <a:rPr lang="cs-CZ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opatření PEZ na 7 423 půdních blocích – zásobník opatření jako součást některých opatření RYB</a:t>
            </a:r>
          </a:p>
          <a:p>
            <a:r>
              <a:rPr lang="cs-CZ" sz="2000" dirty="0">
                <a:solidFill>
                  <a:srgbClr val="FFFFFF"/>
                </a:solidFill>
              </a:rPr>
              <a:t>Kvantifikace dopadu</a:t>
            </a:r>
          </a:p>
          <a:p>
            <a:r>
              <a:rPr lang="cs-CZ" sz="2000" dirty="0">
                <a:solidFill>
                  <a:srgbClr val="FFFFFF"/>
                </a:solidFill>
              </a:rPr>
              <a:t>Kvantifikace nákladů</a:t>
            </a:r>
          </a:p>
          <a:p>
            <a:r>
              <a:rPr lang="cs-CZ" sz="2000" dirty="0">
                <a:solidFill>
                  <a:srgbClr val="F2B1DC"/>
                </a:solidFill>
              </a:rPr>
              <a:t>Prioritizace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554227A-C5E1-4F35-BF09-AADA97FBB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005076"/>
              </p:ext>
            </p:extLst>
          </p:nvPr>
        </p:nvGraphicFramePr>
        <p:xfrm>
          <a:off x="571045" y="3673060"/>
          <a:ext cx="11049908" cy="2123440"/>
        </p:xfrm>
        <a:graphic>
          <a:graphicData uri="http://schemas.openxmlformats.org/drawingml/2006/table">
            <a:tbl>
              <a:tblPr bandRow="1">
                <a:tableStyleId>{69012ECD-51FC-41F1-AA8D-1B2483CD663E}</a:tableStyleId>
              </a:tblPr>
              <a:tblGrid>
                <a:gridCol w="5971140">
                  <a:extLst>
                    <a:ext uri="{9D8B030D-6E8A-4147-A177-3AD203B41FA5}">
                      <a16:colId xmlns:a16="http://schemas.microsoft.com/office/drawing/2014/main" val="1291401525"/>
                    </a:ext>
                  </a:extLst>
                </a:gridCol>
                <a:gridCol w="2539384">
                  <a:extLst>
                    <a:ext uri="{9D8B030D-6E8A-4147-A177-3AD203B41FA5}">
                      <a16:colId xmlns:a16="http://schemas.microsoft.com/office/drawing/2014/main" val="1900486918"/>
                    </a:ext>
                  </a:extLst>
                </a:gridCol>
                <a:gridCol w="2539384">
                  <a:extLst>
                    <a:ext uri="{9D8B030D-6E8A-4147-A177-3AD203B41FA5}">
                      <a16:colId xmlns:a16="http://schemas.microsoft.com/office/drawing/2014/main" val="2997244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VŠECHNA OPATŘENÍ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OPATŘENÍ DLE EKONOMICKÉHO CÍLE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800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Celkové investiční náklady opatření 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32 000 </a:t>
                      </a:r>
                      <a:r>
                        <a:rPr lang="cs-CZ" b="1" dirty="0" err="1"/>
                        <a:t>MKč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2 500 </a:t>
                      </a:r>
                      <a:r>
                        <a:rPr lang="cs-CZ" b="1" dirty="0" err="1"/>
                        <a:t>MKč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51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Celkové roční provozní náklady opatření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94 </a:t>
                      </a:r>
                      <a:r>
                        <a:rPr lang="cs-CZ" b="1" dirty="0" err="1"/>
                        <a:t>MKč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86 </a:t>
                      </a:r>
                      <a:r>
                        <a:rPr lang="cs-CZ" b="1" dirty="0" err="1"/>
                        <a:t>MKč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73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Úhrnné snížení EMISE 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117 t/rok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52.4 t/rok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79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Úhrnné snížení IMISE 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97.5 t/rok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43.4 t/rok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101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66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6A0C-B854-4BD3-9BBB-05CC3C23A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047" y="371022"/>
            <a:ext cx="2562225" cy="470806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ea typeface="+mn-ea"/>
                <a:cs typeface="+mn-cs"/>
              </a:rPr>
              <a:t>ŘEŠITELSKÝ TÝM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FEA6F2-110B-4E61-98C4-B7C4A1211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098779"/>
              </p:ext>
            </p:extLst>
          </p:nvPr>
        </p:nvGraphicFramePr>
        <p:xfrm>
          <a:off x="1557417" y="1751045"/>
          <a:ext cx="9077166" cy="309674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762996">
                  <a:extLst>
                    <a:ext uri="{9D8B030D-6E8A-4147-A177-3AD203B41FA5}">
                      <a16:colId xmlns:a16="http://schemas.microsoft.com/office/drawing/2014/main" val="1124727310"/>
                    </a:ext>
                  </a:extLst>
                </a:gridCol>
                <a:gridCol w="4314170">
                  <a:extLst>
                    <a:ext uri="{9D8B030D-6E8A-4147-A177-3AD203B41FA5}">
                      <a16:colId xmlns:a16="http://schemas.microsoft.com/office/drawing/2014/main" val="1724632834"/>
                    </a:ext>
                  </a:extLst>
                </a:gridCol>
              </a:tblGrid>
              <a:tr h="445834">
                <a:tc>
                  <a:txBody>
                    <a:bodyPr/>
                    <a:lstStyle/>
                    <a:p>
                      <a:pPr marL="56388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2400" dirty="0" err="1">
                          <a:solidFill>
                            <a:schemeClr val="tx1"/>
                          </a:solidFill>
                          <a:effectLst/>
                        </a:rPr>
                        <a:t>Sweco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400" dirty="0" err="1">
                          <a:solidFill>
                            <a:schemeClr val="tx1"/>
                          </a:solidFill>
                          <a:effectLst/>
                        </a:rPr>
                        <a:t>Hydroprojekt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</a:rPr>
                        <a:t> a.s.</a:t>
                      </a:r>
                      <a:endParaRPr lang="cs-CZ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6388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2400" dirty="0" err="1">
                          <a:solidFill>
                            <a:schemeClr val="tx1"/>
                          </a:solidFill>
                          <a:effectLst/>
                        </a:rPr>
                        <a:t>Aquatis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</a:rPr>
                        <a:t> a.s.</a:t>
                      </a:r>
                      <a:endParaRPr lang="cs-CZ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489861"/>
                  </a:ext>
                </a:extLst>
              </a:tr>
              <a:tr h="2650910">
                <a:tc>
                  <a:txBody>
                    <a:bodyPr/>
                    <a:lstStyle/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Ing. Filip Čejka</a:t>
                      </a:r>
                      <a:endParaRPr lang="cs-CZ" sz="2800" dirty="0">
                        <a:effectLst/>
                      </a:endParaRPr>
                    </a:p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Ing. Ján Regenda, Ph.D.</a:t>
                      </a:r>
                      <a:endParaRPr lang="cs-CZ" sz="2800" dirty="0">
                        <a:effectLst/>
                      </a:endParaRPr>
                    </a:p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RNDr. Jindřich Duras, Ph.D.</a:t>
                      </a:r>
                      <a:endParaRPr lang="cs-CZ" sz="2800" dirty="0">
                        <a:effectLst/>
                      </a:endParaRPr>
                    </a:p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Ing. Martin Pavel</a:t>
                      </a:r>
                      <a:endParaRPr lang="cs-CZ" sz="2800" dirty="0">
                        <a:effectLst/>
                      </a:endParaRPr>
                    </a:p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Bc. Barbora Prokel Stěhulová</a:t>
                      </a:r>
                      <a:endParaRPr lang="cs-CZ" sz="2800" dirty="0">
                        <a:effectLst/>
                      </a:endParaRPr>
                    </a:p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doc. Ing. Vladimír Havlík, CSc.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b="1" kern="1200" dirty="0">
                          <a:solidFill>
                            <a:schemeClr val="tx1"/>
                          </a:solidFill>
                          <a:effectLst/>
                        </a:rPr>
                        <a:t>Ing. Stanislav Ryšavý</a:t>
                      </a:r>
                    </a:p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b="1" kern="1200" dirty="0">
                          <a:solidFill>
                            <a:schemeClr val="tx1"/>
                          </a:solidFill>
                          <a:effectLst/>
                        </a:rPr>
                        <a:t>Ing. Lea Kratochvílová</a:t>
                      </a:r>
                    </a:p>
                    <a:p>
                      <a:pPr marL="563880" algn="l">
                        <a:spcAft>
                          <a:spcPts val="300"/>
                        </a:spcAft>
                      </a:pPr>
                      <a:r>
                        <a:rPr lang="cs-CZ" sz="2400" b="1" kern="1200" dirty="0">
                          <a:solidFill>
                            <a:schemeClr val="tx1"/>
                          </a:solidFill>
                          <a:effectLst/>
                        </a:rPr>
                        <a:t>Ing. Roman Hanák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936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751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27F067-5925-4C2C-BB45-FAE6EED462BF}"/>
              </a:ext>
            </a:extLst>
          </p:cNvPr>
          <p:cNvSpPr txBox="1">
            <a:spLocks/>
          </p:cNvSpPr>
          <p:nvPr/>
        </p:nvSpPr>
        <p:spPr>
          <a:xfrm>
            <a:off x="571047" y="841828"/>
            <a:ext cx="10782753" cy="5014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F9A53-18FC-4335-BA54-C169F73DD802}"/>
              </a:ext>
            </a:extLst>
          </p:cNvPr>
          <p:cNvSpPr txBox="1">
            <a:spLocks/>
          </p:cNvSpPr>
          <p:nvPr/>
        </p:nvSpPr>
        <p:spPr>
          <a:xfrm>
            <a:off x="571044" y="371022"/>
            <a:ext cx="10218875" cy="4708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Statistické ekonomické ukazatele – investiční efektivita KOM opatření</a:t>
            </a:r>
            <a:endParaRPr lang="cs-CZ" sz="24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44437-5B95-4238-8BF7-BF3DEF0D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69" y="841828"/>
            <a:ext cx="8044907" cy="55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49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A2B2C-0F45-46DF-869D-E4DE4DC4E3C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cs-CZ" dirty="0"/>
              <a:t>BILANČNÍ SCÉNÁŘE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08A8A00D-D89A-4654-954C-9E1C1D1E83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4426207"/>
                  </p:ext>
                </p:extLst>
              </p:nvPr>
            </p:nvGraphicFramePr>
            <p:xfrm>
              <a:off x="571500" y="1547132"/>
              <a:ext cx="3048000" cy="1714500"/>
            </p:xfrm>
            <a:graphic>
              <a:graphicData uri="http://schemas.microsoft.com/office/powerpoint/2016/slidezoom">
                <pslz:sldZm>
                  <pslz:sldZmObj sldId="455" cId="4282555832">
                    <pslz:zmPr id="{15895F32-F771-4D5B-828A-78AED6F4300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8A8A00D-D89A-4654-954C-9E1C1D1E83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1500" y="154713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FD32564A-E014-4FAD-AF8B-DFF1C2125D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1535608"/>
                  </p:ext>
                </p:extLst>
              </p:nvPr>
            </p:nvGraphicFramePr>
            <p:xfrm>
              <a:off x="4572000" y="1547132"/>
              <a:ext cx="3048000" cy="1714500"/>
            </p:xfrm>
            <a:graphic>
              <a:graphicData uri="http://schemas.microsoft.com/office/powerpoint/2016/slidezoom">
                <pslz:sldZm>
                  <pslz:sldZmObj sldId="456" cId="128650342">
                    <pslz:zmPr id="{0665B46F-C027-4DB1-882A-1708C377D764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D32564A-E014-4FAD-AF8B-DFF1C2125D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2000" y="154713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01824865-F616-4E64-857C-824A2C8E5B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9901091"/>
                  </p:ext>
                </p:extLst>
              </p:nvPr>
            </p:nvGraphicFramePr>
            <p:xfrm>
              <a:off x="8572500" y="1547132"/>
              <a:ext cx="3048000" cy="1714500"/>
            </p:xfrm>
            <a:graphic>
              <a:graphicData uri="http://schemas.microsoft.com/office/powerpoint/2016/slidezoom">
                <pslz:sldZm>
                  <pslz:sldZmObj sldId="457" cId="3426525678">
                    <pslz:zmPr id="{8A749B56-01B6-42C6-AE57-B84201E17228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1824865-F616-4E64-857C-824A2C8E5B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72500" y="154713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D0B4C380-D83E-4693-AB22-4B0DF103EE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2751835"/>
                  </p:ext>
                </p:extLst>
              </p:nvPr>
            </p:nvGraphicFramePr>
            <p:xfrm>
              <a:off x="2571750" y="3867151"/>
              <a:ext cx="3048000" cy="1714500"/>
            </p:xfrm>
            <a:graphic>
              <a:graphicData uri="http://schemas.microsoft.com/office/powerpoint/2016/slidezoom">
                <pslz:sldZm>
                  <pslz:sldZmObj sldId="458" cId="3050668431">
                    <pslz:zmPr id="{5CABD785-D695-4917-8B34-715F6B07E3E1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0B4C380-D83E-4693-AB22-4B0DF103EE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71750" y="386715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2DF563F6-95D1-4F57-8917-F420EC0523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6363351"/>
                  </p:ext>
                </p:extLst>
              </p:nvPr>
            </p:nvGraphicFramePr>
            <p:xfrm>
              <a:off x="6572252" y="3867151"/>
              <a:ext cx="3048000" cy="1714500"/>
            </p:xfrm>
            <a:graphic>
              <a:graphicData uri="http://schemas.microsoft.com/office/powerpoint/2016/slidezoom">
                <pslz:sldZm>
                  <pslz:sldZmObj sldId="459" cId="156562468">
                    <pslz:zmPr id="{9F3A1CB2-215D-450B-8067-324A10B60DFD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DF563F6-95D1-4F57-8917-F420EC0523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72252" y="386715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5399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21B1B1-5C4F-4F16-8F5B-3047B26749E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DLE BILANČNÍ STUDIE A EMISNĚ – IMISNÍ ANALÝZY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A2B2C-0F45-46DF-869D-E4DE4DC4E3C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cs-CZ" dirty="0"/>
              <a:t>BILANČNÍ SCÉNÁŘE – STÁVAJÍCÍ STAV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7FF561-F2DC-41CC-95DD-F0B964FD0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367560"/>
              </p:ext>
            </p:extLst>
          </p:nvPr>
        </p:nvGraphicFramePr>
        <p:xfrm>
          <a:off x="566737" y="1785880"/>
          <a:ext cx="5528076" cy="308213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743555">
                  <a:extLst>
                    <a:ext uri="{9D8B030D-6E8A-4147-A177-3AD203B41FA5}">
                      <a16:colId xmlns:a16="http://schemas.microsoft.com/office/drawing/2014/main" val="3159631180"/>
                    </a:ext>
                  </a:extLst>
                </a:gridCol>
                <a:gridCol w="932034">
                  <a:extLst>
                    <a:ext uri="{9D8B030D-6E8A-4147-A177-3AD203B41FA5}">
                      <a16:colId xmlns:a16="http://schemas.microsoft.com/office/drawing/2014/main" val="2090626374"/>
                    </a:ext>
                  </a:extLst>
                </a:gridCol>
                <a:gridCol w="932034">
                  <a:extLst>
                    <a:ext uri="{9D8B030D-6E8A-4147-A177-3AD203B41FA5}">
                      <a16:colId xmlns:a16="http://schemas.microsoft.com/office/drawing/2014/main" val="822180805"/>
                    </a:ext>
                  </a:extLst>
                </a:gridCol>
                <a:gridCol w="814838">
                  <a:extLst>
                    <a:ext uri="{9D8B030D-6E8A-4147-A177-3AD203B41FA5}">
                      <a16:colId xmlns:a16="http://schemas.microsoft.com/office/drawing/2014/main" val="986738532"/>
                    </a:ext>
                  </a:extLst>
                </a:gridCol>
                <a:gridCol w="1105615">
                  <a:extLst>
                    <a:ext uri="{9D8B030D-6E8A-4147-A177-3AD203B41FA5}">
                      <a16:colId xmlns:a16="http://schemas.microsoft.com/office/drawing/2014/main" val="1251866072"/>
                    </a:ext>
                  </a:extLst>
                </a:gridCol>
              </a:tblGrid>
              <a:tr h="86012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Zdroje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cs-CZ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v povodí VD Orlík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Velikost</a:t>
                      </a:r>
                      <a:b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 IMISÍ P</a:t>
                      </a:r>
                      <a:r>
                        <a:rPr lang="cs-CZ" sz="1200" baseline="-2500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t/rok]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Podíl jednotlivých zdrojů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Velikost EMISÍ P</a:t>
                      </a:r>
                      <a:r>
                        <a:rPr lang="cs-CZ" sz="1200" baseline="-2500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t/rok]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Koncentrace P</a:t>
                      </a:r>
                      <a:r>
                        <a:rPr lang="cs-CZ" sz="1200" baseline="-2500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 na vstupu do VD Orlík 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[mg/l]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3279488"/>
                  </a:ext>
                </a:extLst>
              </a:tr>
              <a:tr h="35838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Plošné zdroje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20 %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84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0,024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5282107"/>
                  </a:ext>
                </a:extLst>
              </a:tr>
              <a:tr h="35838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Komunální zdroje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169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56 %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194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+0,067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1795256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Průmyslové zdroje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0,5 %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+0,001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4228909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Rybníky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23 %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117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+0,027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3568415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304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100 %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397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0,119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925184"/>
                  </a:ext>
                </a:extLst>
              </a:tr>
              <a:tr h="37630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Cílový stav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128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42 %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cca 170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0,050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4972178"/>
                  </a:ext>
                </a:extLst>
              </a:tr>
            </a:tbl>
          </a:graphicData>
        </a:graphic>
      </p:graphicFrame>
      <p:grpSp>
        <p:nvGrpSpPr>
          <p:cNvPr id="5" name="Skupina 436">
            <a:extLst>
              <a:ext uri="{FF2B5EF4-FFF2-40B4-BE49-F238E27FC236}">
                <a16:creationId xmlns:a16="http://schemas.microsoft.com/office/drawing/2014/main" id="{D8A97541-4520-4ADA-8529-46A5B63F3033}"/>
              </a:ext>
            </a:extLst>
          </p:cNvPr>
          <p:cNvGrpSpPr/>
          <p:nvPr/>
        </p:nvGrpSpPr>
        <p:grpSpPr>
          <a:xfrm>
            <a:off x="6449060" y="895350"/>
            <a:ext cx="5400040" cy="4851400"/>
            <a:chOff x="0" y="0"/>
            <a:chExt cx="5399702" cy="4851400"/>
          </a:xfrm>
          <a:solidFill>
            <a:schemeClr val="tx1"/>
          </a:solidFill>
        </p:grpSpPr>
        <p:pic>
          <p:nvPicPr>
            <p:cNvPr id="6" name="Obrázek 4">
              <a:extLst>
                <a:ext uri="{FF2B5EF4-FFF2-40B4-BE49-F238E27FC236}">
                  <a16:creationId xmlns:a16="http://schemas.microsoft.com/office/drawing/2014/main" id="{50CEAF04-EB57-44D4-A62C-34F17BC60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" y="0"/>
              <a:ext cx="5399364" cy="4851400"/>
            </a:xfrm>
            <a:prstGeom prst="rect">
              <a:avLst/>
            </a:prstGeom>
            <a:grpFill/>
          </p:spPr>
        </p:pic>
        <p:pic>
          <p:nvPicPr>
            <p:cNvPr id="7" name="Obrázek 13">
              <a:extLst>
                <a:ext uri="{FF2B5EF4-FFF2-40B4-BE49-F238E27FC236}">
                  <a16:creationId xmlns:a16="http://schemas.microsoft.com/office/drawing/2014/main" id="{3851A413-9FDC-4E25-BC9A-CE8D1E170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19061"/>
              <a:ext cx="1313815" cy="140017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2555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E2625F2-ABB4-48FE-AE67-55E7673722B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961995182"/>
              </p:ext>
            </p:extLst>
          </p:nvPr>
        </p:nvGraphicFramePr>
        <p:xfrm>
          <a:off x="571501" y="1604797"/>
          <a:ext cx="5399702" cy="303387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val="3469580472"/>
                    </a:ext>
                  </a:extLst>
                </a:gridCol>
                <a:gridCol w="1333742">
                  <a:extLst>
                    <a:ext uri="{9D8B030D-6E8A-4147-A177-3AD203B41FA5}">
                      <a16:colId xmlns:a16="http://schemas.microsoft.com/office/drawing/2014/main" val="849827662"/>
                    </a:ext>
                  </a:extLst>
                </a:gridCol>
                <a:gridCol w="1081020">
                  <a:extLst>
                    <a:ext uri="{9D8B030D-6E8A-4147-A177-3AD203B41FA5}">
                      <a16:colId xmlns:a16="http://schemas.microsoft.com/office/drawing/2014/main" val="1373050871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1418342218"/>
                    </a:ext>
                  </a:extLst>
                </a:gridCol>
              </a:tblGrid>
              <a:tr h="100298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Zdroje P</a:t>
                      </a:r>
                      <a:r>
                        <a:rPr lang="cs-CZ" sz="1400" b="1" baseline="-25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</a:t>
                      </a: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 povodí VD Orlík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Stávající stav – velikost IMISÍ P</a:t>
                      </a:r>
                      <a:r>
                        <a:rPr lang="cs-CZ" sz="1400" b="1" baseline="-25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t/rok]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Úbytek IMISÍ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cs-CZ" sz="1400" b="1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t/rok]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Změna IMISÍ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cs-CZ" sz="1400" b="1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2740886"/>
                  </a:ext>
                </a:extLst>
              </a:tr>
              <a:tr h="32494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Komunální zdroje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-18%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115750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Průmyslové zdroje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5854313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Rybníky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-18%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6958430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Plošné zdroje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7069465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-14%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5381042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Cílový stav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1846685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A2B2C-0F45-46DF-869D-E4DE4DC4E3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381000"/>
            <a:ext cx="5715000" cy="761999"/>
          </a:xfrm>
        </p:spPr>
        <p:txBody>
          <a:bodyPr>
            <a:normAutofit/>
          </a:bodyPr>
          <a:lstStyle/>
          <a:p>
            <a:r>
              <a:rPr lang="cs-CZ" dirty="0"/>
              <a:t>BILANČNÍ SCÉNÁŘE – DOPADY EFEKTIVNÍCH OPATŘENÍ DLE ECZ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280E6D-80A9-4712-A26C-673417814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7093" y="381000"/>
            <a:ext cx="3056427" cy="2899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86B0E7-723B-4E5E-BFA1-21960ACF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460" y="3434685"/>
            <a:ext cx="3365690" cy="32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68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E2625F2-ABB4-48FE-AE67-55E7673722B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712693442"/>
              </p:ext>
            </p:extLst>
          </p:nvPr>
        </p:nvGraphicFramePr>
        <p:xfrm>
          <a:off x="571501" y="1604797"/>
          <a:ext cx="5399702" cy="303387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val="3469580472"/>
                    </a:ext>
                  </a:extLst>
                </a:gridCol>
                <a:gridCol w="1333742">
                  <a:extLst>
                    <a:ext uri="{9D8B030D-6E8A-4147-A177-3AD203B41FA5}">
                      <a16:colId xmlns:a16="http://schemas.microsoft.com/office/drawing/2014/main" val="849827662"/>
                    </a:ext>
                  </a:extLst>
                </a:gridCol>
                <a:gridCol w="1081020">
                  <a:extLst>
                    <a:ext uri="{9D8B030D-6E8A-4147-A177-3AD203B41FA5}">
                      <a16:colId xmlns:a16="http://schemas.microsoft.com/office/drawing/2014/main" val="1373050871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1418342218"/>
                    </a:ext>
                  </a:extLst>
                </a:gridCol>
              </a:tblGrid>
              <a:tr h="100298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Zdroje P</a:t>
                      </a:r>
                      <a:r>
                        <a:rPr lang="cs-CZ" sz="1400" b="1" baseline="-25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</a:t>
                      </a: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 povodí VD Orlík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Stávající stav – velikost IMISÍ P</a:t>
                      </a:r>
                      <a:r>
                        <a:rPr lang="cs-CZ" sz="1400" b="1" baseline="-25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t/rok]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Úbytek IMISÍ P</a:t>
                      </a:r>
                      <a:r>
                        <a:rPr lang="cs-CZ" sz="1400" b="1" baseline="-25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</a:t>
                      </a: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t/rok]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Změna IMISÍ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cs-CZ" sz="1400" b="1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2740886"/>
                  </a:ext>
                </a:extLst>
              </a:tr>
              <a:tr h="32494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Komunální zdroje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115750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Průmyslové zdroje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5854313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Rybníky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6958430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Plošné zdroje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7069465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-32%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5381042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Cílový stav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-58%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1846685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A2B2C-0F45-46DF-869D-E4DE4DC4E3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381000"/>
            <a:ext cx="5715000" cy="761999"/>
          </a:xfrm>
        </p:spPr>
        <p:txBody>
          <a:bodyPr>
            <a:normAutofit/>
          </a:bodyPr>
          <a:lstStyle/>
          <a:p>
            <a:r>
              <a:rPr lang="cs-CZ" dirty="0"/>
              <a:t>BILANČNÍ SCÉNÁŘE – BILANCE VEŠKERÝCH NAVRŽENÝCH OPATŘENÍ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280E6D-80A9-4712-A26C-673417814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7864" y="340982"/>
            <a:ext cx="3433247" cy="2899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86B0E7-723B-4E5E-BFA1-21960ACF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7863" y="3434685"/>
            <a:ext cx="3433247" cy="32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25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A2B2C-0F45-46DF-869D-E4DE4DC4E3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381000"/>
            <a:ext cx="5715000" cy="761999"/>
          </a:xfrm>
        </p:spPr>
        <p:txBody>
          <a:bodyPr>
            <a:normAutofit/>
          </a:bodyPr>
          <a:lstStyle/>
          <a:p>
            <a:r>
              <a:rPr lang="cs-CZ" dirty="0"/>
              <a:t>BILANČNÍ SCÉNÁŘE – ČASOVÉ SCÉNÁŘE SNIŽOVÁNÍ VNOSŮ FOSFORU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7AC098-E2BC-4154-9F22-22DCB5FC2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201527"/>
              </p:ext>
            </p:extLst>
          </p:nvPr>
        </p:nvGraphicFramePr>
        <p:xfrm>
          <a:off x="571500" y="1203957"/>
          <a:ext cx="5753100" cy="239034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958850">
                  <a:extLst>
                    <a:ext uri="{9D8B030D-6E8A-4147-A177-3AD203B41FA5}">
                      <a16:colId xmlns:a16="http://schemas.microsoft.com/office/drawing/2014/main" val="2972972744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90531265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3044101673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349511355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396532381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3912351915"/>
                    </a:ext>
                  </a:extLst>
                </a:gridCol>
              </a:tblGrid>
              <a:tr h="431040">
                <a:tc row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Zdroje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cs-CZ" sz="1100" baseline="-250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v povodí</a:t>
                      </a:r>
                    </a:p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VD Orlík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Současný vstup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cs-CZ" sz="1100" baseline="-250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do VD Orlík [t/rok]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Změna imisí </a:t>
                      </a:r>
                      <a:r>
                        <a:rPr lang="cs-CZ" sz="11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cs-CZ" sz="1100" baseline="-250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v návrhových časových horizontech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t/rok]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833744"/>
                  </a:ext>
                </a:extLst>
              </a:tr>
              <a:tr h="3831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Realizace v současnosti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Rok 2030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Rok 2040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Rok 2050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9653332"/>
                  </a:ext>
                </a:extLst>
              </a:tr>
              <a:tr h="383147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Komunální zdroje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169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-84,4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-102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-121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-143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4737135"/>
                  </a:ext>
                </a:extLst>
              </a:tr>
              <a:tr h="383147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Průmyslové zdroje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9245605"/>
                  </a:ext>
                </a:extLst>
              </a:tr>
              <a:tr h="191573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Rybníky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-13,3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-28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-53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-72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5516718"/>
                  </a:ext>
                </a:extLst>
              </a:tr>
              <a:tr h="191573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Plošné zdroje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8352550"/>
                  </a:ext>
                </a:extLst>
              </a:tr>
              <a:tr h="210731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304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-98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-130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solidFill>
                            <a:srgbClr val="81B79B"/>
                          </a:solidFill>
                          <a:effectLst/>
                        </a:rPr>
                        <a:t>-174</a:t>
                      </a:r>
                      <a:endParaRPr lang="cs-CZ" sz="1100" b="1" dirty="0">
                        <a:solidFill>
                          <a:srgbClr val="81B7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b="1" dirty="0">
                          <a:solidFill>
                            <a:srgbClr val="81B79B"/>
                          </a:solidFill>
                          <a:effectLst/>
                        </a:rPr>
                        <a:t>-215</a:t>
                      </a:r>
                      <a:endParaRPr lang="cs-CZ" sz="1100" b="1" dirty="0">
                        <a:solidFill>
                          <a:srgbClr val="81B7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6749162"/>
                  </a:ext>
                </a:extLst>
              </a:tr>
              <a:tr h="210731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Cílový stav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128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>
                          <a:solidFill>
                            <a:schemeClr val="tx1"/>
                          </a:solidFill>
                          <a:effectLst/>
                        </a:rPr>
                        <a:t>-176</a:t>
                      </a:r>
                      <a:endParaRPr lang="cs-CZ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-176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-176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-176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58419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9929B0-78E5-45E8-B524-2783D6BEE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088435"/>
              </p:ext>
            </p:extLst>
          </p:nvPr>
        </p:nvGraphicFramePr>
        <p:xfrm>
          <a:off x="571500" y="3764307"/>
          <a:ext cx="5753100" cy="300658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958850">
                  <a:extLst>
                    <a:ext uri="{9D8B030D-6E8A-4147-A177-3AD203B41FA5}">
                      <a16:colId xmlns:a16="http://schemas.microsoft.com/office/drawing/2014/main" val="114434839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25466119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3983636361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688442093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172078706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66895978"/>
                    </a:ext>
                  </a:extLst>
                </a:gridCol>
              </a:tblGrid>
              <a:tr h="464425">
                <a:tc rowSpan="2"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Zdroje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cs-CZ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v povodí</a:t>
                      </a:r>
                    </a:p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VD Orlík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Současný vstup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cs-CZ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do VD Orlík [t/rok]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Změna imisí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cs-CZ" sz="1200" baseline="-250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v návrhových časových horizontech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[%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dané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kategorie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786694"/>
                  </a:ext>
                </a:extLst>
              </a:tr>
              <a:tr h="4128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Realizace v současnosti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Rok 2030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Rok 2040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Rok 2050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1943146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Komunální zdroje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169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-50%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-60%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-72%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-85%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7360961"/>
                  </a:ext>
                </a:extLst>
              </a:tr>
              <a:tr h="412822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Průmyslové zdroje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5344755"/>
                  </a:ext>
                </a:extLst>
              </a:tr>
              <a:tr h="206411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Rybníky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-18%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-39%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-74%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-100%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1017160"/>
                  </a:ext>
                </a:extLst>
              </a:tr>
              <a:tr h="206411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Plošné zdroje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875297"/>
                  </a:ext>
                </a:extLst>
              </a:tr>
              <a:tr h="227052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304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-32%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-43%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b="1" dirty="0">
                          <a:solidFill>
                            <a:srgbClr val="81B79B"/>
                          </a:solidFill>
                          <a:effectLst/>
                        </a:rPr>
                        <a:t>-57%</a:t>
                      </a:r>
                      <a:endParaRPr lang="cs-CZ" sz="1200" b="1" dirty="0">
                        <a:solidFill>
                          <a:srgbClr val="81B7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b="1" dirty="0">
                          <a:solidFill>
                            <a:srgbClr val="81B79B"/>
                          </a:solidFill>
                          <a:effectLst/>
                        </a:rPr>
                        <a:t>-71%</a:t>
                      </a:r>
                      <a:endParaRPr lang="cs-CZ" sz="1200" b="1" dirty="0">
                        <a:solidFill>
                          <a:srgbClr val="81B79B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281348"/>
                  </a:ext>
                </a:extLst>
              </a:tr>
              <a:tr h="227052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Cílový stav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128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-58%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-58%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-58%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-58%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734404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31EBDF4-2BD2-40F2-A847-64A84BAD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822" y="136815"/>
            <a:ext cx="3333114" cy="3127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8429E5-4C95-4C09-B7E4-C4C2FB63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22" y="3282401"/>
            <a:ext cx="3335644" cy="31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2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3C7917-ED30-4C3E-B326-00FFEFC8AB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907143"/>
            <a:ext cx="5142791" cy="4839607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Koordinace dalších aktivit (pokud možno jedna autorita)</a:t>
            </a:r>
          </a:p>
          <a:p>
            <a:pPr>
              <a:buFontTx/>
              <a:buChar char="-"/>
            </a:pPr>
            <a:r>
              <a:rPr lang="cs-CZ" sz="2400" dirty="0"/>
              <a:t>Prezentace závěrů studie</a:t>
            </a:r>
          </a:p>
          <a:p>
            <a:pPr lvl="1">
              <a:buFontTx/>
              <a:buChar char="-"/>
            </a:pPr>
            <a:r>
              <a:rPr lang="cs-CZ" sz="2400" dirty="0"/>
              <a:t>Resorty</a:t>
            </a:r>
          </a:p>
          <a:p>
            <a:pPr lvl="1">
              <a:buFontTx/>
              <a:buChar char="-"/>
            </a:pPr>
            <a:r>
              <a:rPr lang="cs-CZ" sz="2400" dirty="0"/>
              <a:t>ORP</a:t>
            </a:r>
          </a:p>
          <a:p>
            <a:pPr lvl="1">
              <a:buFontTx/>
              <a:buChar char="-"/>
            </a:pPr>
            <a:r>
              <a:rPr lang="cs-CZ" sz="2400" dirty="0"/>
              <a:t>VAK</a:t>
            </a:r>
          </a:p>
          <a:p>
            <a:pPr lvl="1">
              <a:buFontTx/>
              <a:buChar char="-"/>
            </a:pPr>
            <a:r>
              <a:rPr lang="cs-CZ" sz="2400" dirty="0"/>
              <a:t>Rybáři</a:t>
            </a:r>
          </a:p>
          <a:p>
            <a:pPr>
              <a:buFontTx/>
              <a:buChar char="-"/>
            </a:pPr>
            <a:r>
              <a:rPr lang="cs-CZ" sz="2400" dirty="0"/>
              <a:t>Úprava legislativních pravidel</a:t>
            </a:r>
          </a:p>
          <a:p>
            <a:pPr lvl="1">
              <a:buFontTx/>
              <a:buChar char="-"/>
            </a:pPr>
            <a:endParaRPr lang="cs-CZ" sz="2400" dirty="0"/>
          </a:p>
          <a:p>
            <a:pPr lvl="1">
              <a:buFontTx/>
              <a:buChar char="-"/>
            </a:pPr>
            <a:endParaRPr lang="cs-CZ" sz="2400" dirty="0"/>
          </a:p>
          <a:p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C700-6421-4E96-A23B-A3B155CBF8C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cs-CZ" dirty="0"/>
              <a:t>Další stěžejní kroky…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8D0EB-13CB-4B1D-BD87-1A9499E4B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419" y="192600"/>
            <a:ext cx="4307400" cy="2837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77434-C96E-486B-9E23-ADDDC649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238" y="3218062"/>
            <a:ext cx="5993655" cy="26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7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onfused person">
            <a:extLst>
              <a:ext uri="{FF2B5EF4-FFF2-40B4-BE49-F238E27FC236}">
                <a16:creationId xmlns:a16="http://schemas.microsoft.com/office/drawing/2014/main" id="{002AC5A0-4FD5-4F68-96FB-DBC6394DE62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129" y="691197"/>
            <a:ext cx="801363" cy="80136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F927347-8A18-4FDD-9874-832A79245F72}"/>
              </a:ext>
            </a:extLst>
          </p:cNvPr>
          <p:cNvSpPr txBox="1">
            <a:spLocks/>
          </p:cNvSpPr>
          <p:nvPr/>
        </p:nvSpPr>
        <p:spPr>
          <a:xfrm>
            <a:off x="1039600" y="4516888"/>
            <a:ext cx="5239385" cy="10825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/>
              <a:t>DÍKY ZA POZORNOST…</a:t>
            </a:r>
            <a:endParaRPr lang="cs-CZ" sz="4000" dirty="0"/>
          </a:p>
        </p:txBody>
      </p:sp>
      <p:pic>
        <p:nvPicPr>
          <p:cNvPr id="10" name="Graphic 9" descr="Users">
            <a:extLst>
              <a:ext uri="{FF2B5EF4-FFF2-40B4-BE49-F238E27FC236}">
                <a16:creationId xmlns:a16="http://schemas.microsoft.com/office/drawing/2014/main" id="{7313DB5E-52B6-4450-BB50-61AC8D52B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8755" y="1258596"/>
            <a:ext cx="1082516" cy="1082516"/>
          </a:xfrm>
          <a:prstGeom prst="rect">
            <a:avLst/>
          </a:prstGeom>
        </p:spPr>
      </p:pic>
      <p:pic>
        <p:nvPicPr>
          <p:cNvPr id="12" name="Graphic 11" descr="Workflow">
            <a:extLst>
              <a:ext uri="{FF2B5EF4-FFF2-40B4-BE49-F238E27FC236}">
                <a16:creationId xmlns:a16="http://schemas.microsoft.com/office/drawing/2014/main" id="{666553A9-D817-4B70-8824-C22285AF0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8870" y="2063484"/>
            <a:ext cx="1082516" cy="1082516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AB38BBB5-D0D5-4314-81F2-D2E1478976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89100" y="3673260"/>
            <a:ext cx="1082516" cy="1082516"/>
          </a:xfrm>
          <a:prstGeom prst="rect">
            <a:avLst/>
          </a:prstGeom>
        </p:spPr>
      </p:pic>
      <p:pic>
        <p:nvPicPr>
          <p:cNvPr id="16" name="Graphic 15" descr="Hill scene">
            <a:extLst>
              <a:ext uri="{FF2B5EF4-FFF2-40B4-BE49-F238E27FC236}">
                <a16:creationId xmlns:a16="http://schemas.microsoft.com/office/drawing/2014/main" id="{13EC69AE-A984-445D-8515-C521A0CBBC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8985" y="2868372"/>
            <a:ext cx="1082516" cy="10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0FECA3-BB2B-49AA-A332-A1A2BCD0A1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1859869"/>
            <a:ext cx="11053763" cy="26070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000" b="1" dirty="0"/>
              <a:t>Obecná filozofie návrhu opatření</a:t>
            </a:r>
          </a:p>
          <a:p>
            <a:pPr marL="0" indent="0" algn="ctr">
              <a:buNone/>
            </a:pPr>
            <a:r>
              <a:rPr lang="cs-CZ" sz="2000" dirty="0"/>
              <a:t>navrhovaná opatření musí být založená na konsensu, tedy při zohlednění relevantních a oprávněných zájmů VŠECH cílových skupin. Pouze tehdy mohou být opatření považována za UDRŽITELNÁ.</a:t>
            </a:r>
          </a:p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000" b="1" dirty="0"/>
              <a:t>důležitým faktorem je komplexní pohled na problematiku</a:t>
            </a:r>
          </a:p>
          <a:p>
            <a:pPr marL="0" indent="0" algn="ctr">
              <a:buNone/>
            </a:pPr>
            <a:endParaRPr lang="cs-CZ" sz="2000" dirty="0">
              <a:solidFill>
                <a:srgbClr val="B484A2"/>
              </a:solidFill>
            </a:endParaRPr>
          </a:p>
          <a:p>
            <a:pPr marL="0" indent="0" algn="ctr">
              <a:buNone/>
            </a:pPr>
            <a:r>
              <a:rPr lang="cs-CZ" sz="2000" b="1" dirty="0">
                <a:solidFill>
                  <a:srgbClr val="92D050"/>
                </a:solidFill>
              </a:rPr>
              <a:t>ekologický</a:t>
            </a:r>
            <a:r>
              <a:rPr lang="cs-CZ" sz="2000" b="1" dirty="0">
                <a:solidFill>
                  <a:srgbClr val="B484A2"/>
                </a:solidFill>
              </a:rPr>
              <a:t> </a:t>
            </a:r>
            <a:r>
              <a:rPr lang="cs-CZ" sz="2000" b="1" dirty="0"/>
              <a:t>aspekt je pouze dílčím ziskem, opatření je třeba navrhovat i s ohledem na </a:t>
            </a:r>
            <a:r>
              <a:rPr lang="cs-CZ" sz="2000" b="1" dirty="0">
                <a:solidFill>
                  <a:srgbClr val="C0D4FD"/>
                </a:solidFill>
              </a:rPr>
              <a:t>ekonomické</a:t>
            </a:r>
            <a:r>
              <a:rPr lang="cs-CZ" sz="2000" b="1" dirty="0"/>
              <a:t>,</a:t>
            </a:r>
            <a:r>
              <a:rPr lang="cs-CZ" sz="2000" b="1" dirty="0">
                <a:solidFill>
                  <a:srgbClr val="B484A2"/>
                </a:solidFill>
              </a:rPr>
              <a:t> </a:t>
            </a:r>
            <a:r>
              <a:rPr lang="cs-CZ" sz="2000" b="1" dirty="0">
                <a:solidFill>
                  <a:srgbClr val="DEC55B"/>
                </a:solidFill>
              </a:rPr>
              <a:t>sociální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rgbClr val="F2B1DC"/>
                </a:solidFill>
              </a:rPr>
              <a:t>kulturní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rgbClr val="A48730"/>
                </a:solidFill>
              </a:rPr>
              <a:t>zemědělské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rgbClr val="8593AF"/>
                </a:solidFill>
              </a:rPr>
              <a:t>klimatické</a:t>
            </a:r>
            <a:r>
              <a:rPr lang="cs-CZ" sz="2000" b="1" dirty="0">
                <a:solidFill>
                  <a:srgbClr val="B484A2"/>
                </a:solidFill>
              </a:rPr>
              <a:t> </a:t>
            </a:r>
            <a:r>
              <a:rPr lang="cs-CZ" sz="2000" b="1" dirty="0"/>
              <a:t>a další faktory </a:t>
            </a:r>
          </a:p>
          <a:p>
            <a:pPr marL="0" indent="0" algn="ctr">
              <a:buNone/>
            </a:pP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D02DF-565D-4C53-8C91-C54438D0FAB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cs-CZ" dirty="0"/>
              <a:t>Problematika dosažení cílů Studie</a:t>
            </a:r>
          </a:p>
        </p:txBody>
      </p:sp>
    </p:spTree>
    <p:extLst>
      <p:ext uri="{BB962C8B-B14F-4D97-AF65-F5344CB8AC3E}">
        <p14:creationId xmlns:p14="http://schemas.microsoft.com/office/powerpoint/2010/main" val="2696505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E2625F2-ABB4-48FE-AE67-55E7673722B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962385142"/>
              </p:ext>
            </p:extLst>
          </p:nvPr>
        </p:nvGraphicFramePr>
        <p:xfrm>
          <a:off x="571501" y="1604797"/>
          <a:ext cx="5399702" cy="303387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val="3469580472"/>
                    </a:ext>
                  </a:extLst>
                </a:gridCol>
                <a:gridCol w="1333742">
                  <a:extLst>
                    <a:ext uri="{9D8B030D-6E8A-4147-A177-3AD203B41FA5}">
                      <a16:colId xmlns:a16="http://schemas.microsoft.com/office/drawing/2014/main" val="849827662"/>
                    </a:ext>
                  </a:extLst>
                </a:gridCol>
                <a:gridCol w="1081020">
                  <a:extLst>
                    <a:ext uri="{9D8B030D-6E8A-4147-A177-3AD203B41FA5}">
                      <a16:colId xmlns:a16="http://schemas.microsoft.com/office/drawing/2014/main" val="1373050871"/>
                    </a:ext>
                  </a:extLst>
                </a:gridCol>
                <a:gridCol w="1079941">
                  <a:extLst>
                    <a:ext uri="{9D8B030D-6E8A-4147-A177-3AD203B41FA5}">
                      <a16:colId xmlns:a16="http://schemas.microsoft.com/office/drawing/2014/main" val="1418342218"/>
                    </a:ext>
                  </a:extLst>
                </a:gridCol>
              </a:tblGrid>
              <a:tr h="100298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Zdroje </a:t>
                      </a:r>
                      <a:r>
                        <a:rPr lang="cs-CZ" sz="14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cs-CZ" sz="1400" baseline="-250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 v povodí VD Orlík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Stávající stav – velikost IMISÍ P</a:t>
                      </a:r>
                      <a:r>
                        <a:rPr lang="cs-CZ" sz="1400" baseline="-2500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t/rok]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Úbytek IMISÍ P</a:t>
                      </a:r>
                      <a:r>
                        <a:rPr lang="cs-CZ" sz="1400" baseline="-2500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[</a:t>
                      </a: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t/rok]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Úbytek IMISÍ P</a:t>
                      </a:r>
                      <a:r>
                        <a:rPr lang="cs-CZ" sz="1400" baseline="-2500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extLst>
                  <a:ext uri="{0D108BD9-81ED-4DB2-BD59-A6C34878D82A}">
                    <a16:rowId xmlns:a16="http://schemas.microsoft.com/office/drawing/2014/main" val="502740886"/>
                  </a:ext>
                </a:extLst>
              </a:tr>
              <a:tr h="32494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Komunální zdroje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169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- 21,6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-13%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extLst>
                  <a:ext uri="{0D108BD9-81ED-4DB2-BD59-A6C34878D82A}">
                    <a16:rowId xmlns:a16="http://schemas.microsoft.com/office/drawing/2014/main" val="170115750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Průmyslové zdroje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extLst>
                  <a:ext uri="{0D108BD9-81ED-4DB2-BD59-A6C34878D82A}">
                    <a16:rowId xmlns:a16="http://schemas.microsoft.com/office/drawing/2014/main" val="1895854313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Rybníky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extLst>
                  <a:ext uri="{0D108BD9-81ED-4DB2-BD59-A6C34878D82A}">
                    <a16:rowId xmlns:a16="http://schemas.microsoft.com/office/drawing/2014/main" val="3736958430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Plošné zdroje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extLst>
                  <a:ext uri="{0D108BD9-81ED-4DB2-BD59-A6C34878D82A}">
                    <a16:rowId xmlns:a16="http://schemas.microsoft.com/office/drawing/2014/main" val="787069465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304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-21,6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-7%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extLst>
                  <a:ext uri="{0D108BD9-81ED-4DB2-BD59-A6C34878D82A}">
                    <a16:rowId xmlns:a16="http://schemas.microsoft.com/office/drawing/2014/main" val="935381042"/>
                  </a:ext>
                </a:extLst>
              </a:tr>
              <a:tr h="3411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Cílový stav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128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-176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-58%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0" marR="68140" marT="0" marB="0" anchor="ctr"/>
                </a:tc>
                <a:extLst>
                  <a:ext uri="{0D108BD9-81ED-4DB2-BD59-A6C34878D82A}">
                    <a16:rowId xmlns:a16="http://schemas.microsoft.com/office/drawing/2014/main" val="741846685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A2B2C-0F45-46DF-869D-E4DE4DC4E3C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cs-CZ" dirty="0"/>
              <a:t>BILANČNÍ SCÉNÁŘE – PLÁNY DÍLČÍCH POVODÍ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280E6D-80A9-4712-A26C-673417814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621" y="228601"/>
            <a:ext cx="3433247" cy="31241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86B0E7-723B-4E5E-BFA1-21960ACF2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620" y="3429000"/>
            <a:ext cx="3433247" cy="32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D02DF-565D-4C53-8C91-C54438D0FAB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cs-CZ" dirty="0"/>
              <a:t>Problematika dosažení cílů Studie – ekonomické cíle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87C1C16-D480-4906-87D3-84485D9BC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016851"/>
              </p:ext>
            </p:extLst>
          </p:nvPr>
        </p:nvGraphicFramePr>
        <p:xfrm>
          <a:off x="571500" y="985157"/>
          <a:ext cx="11049000" cy="219456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757830">
                  <a:extLst>
                    <a:ext uri="{9D8B030D-6E8A-4147-A177-3AD203B41FA5}">
                      <a16:colId xmlns:a16="http://schemas.microsoft.com/office/drawing/2014/main" val="199321236"/>
                    </a:ext>
                  </a:extLst>
                </a:gridCol>
                <a:gridCol w="8291170">
                  <a:extLst>
                    <a:ext uri="{9D8B030D-6E8A-4147-A177-3AD203B41FA5}">
                      <a16:colId xmlns:a16="http://schemas.microsoft.com/office/drawing/2014/main" val="29192407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Kategorie opatření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>
                          <a:effectLst/>
                        </a:rPr>
                        <a:t>Ekonomický limit sumy investičních nákladů navrhovaných opatření</a:t>
                      </a:r>
                      <a:endParaRPr lang="cs-CZ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15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KOM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1,9 miliard Kč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643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RYB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0,5 miliard Kč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5190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RET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0,06 miliard Kč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1255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>
                          <a:effectLst/>
                        </a:rPr>
                        <a:t>ZEM</a:t>
                      </a:r>
                      <a:endParaRPr lang="cs-CZ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cs-CZ" sz="2400" dirty="0">
                          <a:effectLst/>
                        </a:rPr>
                        <a:t>0,04 miliard Kč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539338"/>
                  </a:ext>
                </a:extLst>
              </a:tr>
            </a:tbl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7F93D979-6A3C-4E28-8952-8539D8973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30" y="13364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25715F5A-E51A-47C7-857C-151AEF75A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521396"/>
            <a:ext cx="11049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rgbClr val="B484A2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nastavené ekonomické limity se ukázaly pro dosažení vytčeného cíle jako zcela nedostačující jak z hlediska finančních limitů, tak z pohledu stávajícího legislativního rámce – viz dále v prezentaci</a:t>
            </a:r>
            <a:endParaRPr kumimoji="0" lang="cs-CZ" altLang="cs-CZ" sz="4000" b="0" i="0" u="none" strike="noStrike" cap="none" normalizeH="0" baseline="0" dirty="0">
              <a:ln>
                <a:noFill/>
              </a:ln>
              <a:solidFill>
                <a:srgbClr val="B484A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6997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9CE1D1-4ADF-4A56-A342-DA8BE98571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8000">
                <a:srgbClr val="A4A4A6"/>
              </a:gs>
              <a:gs pos="100000">
                <a:srgbClr val="3F3F4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FFC37-42CE-485A-87B9-002602CF0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1862" y="2477911"/>
            <a:ext cx="7788275" cy="951089"/>
          </a:xfrm>
        </p:spPr>
        <p:txBody>
          <a:bodyPr>
            <a:normAutofit fontScale="90000"/>
          </a:bodyPr>
          <a:lstStyle/>
          <a:p>
            <a:pPr>
              <a:tabLst>
                <a:tab pos="7710488" algn="r"/>
              </a:tabLst>
            </a:pPr>
            <a:r>
              <a:rPr lang="cs-CZ" sz="3600" dirty="0">
                <a:solidFill>
                  <a:srgbClr val="C0D4FD"/>
                </a:solidFill>
              </a:rPr>
              <a:t>ETAPA I – Analýza současného stavu</a:t>
            </a:r>
            <a:br>
              <a:rPr lang="cs-CZ" sz="3600" dirty="0">
                <a:solidFill>
                  <a:srgbClr val="C0D4FD"/>
                </a:solidFill>
              </a:rPr>
            </a:br>
            <a:br>
              <a:rPr lang="cs-CZ" sz="3600" dirty="0">
                <a:solidFill>
                  <a:srgbClr val="C0D4FD"/>
                </a:solidFill>
              </a:rPr>
            </a:br>
            <a:br>
              <a:rPr lang="cs-CZ" sz="3600" dirty="0">
                <a:solidFill>
                  <a:srgbClr val="C0D4FD"/>
                </a:solidFill>
              </a:rPr>
            </a:br>
            <a:br>
              <a:rPr lang="cs-CZ" sz="3600" dirty="0"/>
            </a:br>
            <a:r>
              <a:rPr lang="cs-CZ" sz="3600" dirty="0"/>
              <a:t>	</a:t>
            </a: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	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5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56B87B-52A1-4CF4-BCD8-48EB0F86D1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85850" y="2965077"/>
            <a:ext cx="10020300" cy="9278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6600" spc="110" dirty="0">
                <a:solidFill>
                  <a:schemeClr val="accent3">
                    <a:lumMod val="75000"/>
                  </a:schemeClr>
                </a:solidFill>
              </a:rPr>
              <a:t>304</a:t>
            </a:r>
            <a:r>
              <a:rPr lang="cs-CZ" sz="6600" spc="110" dirty="0"/>
              <a:t> – </a:t>
            </a:r>
            <a:r>
              <a:rPr lang="cs-CZ" sz="6600" spc="110" dirty="0">
                <a:solidFill>
                  <a:srgbClr val="C00000"/>
                </a:solidFill>
              </a:rPr>
              <a:t>176 </a:t>
            </a:r>
            <a:r>
              <a:rPr lang="cs-CZ" sz="6600" spc="110" dirty="0"/>
              <a:t>= </a:t>
            </a:r>
            <a:r>
              <a:rPr lang="cs-CZ" sz="6600" spc="110" dirty="0">
                <a:solidFill>
                  <a:srgbClr val="92D050"/>
                </a:solidFill>
              </a:rPr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62253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6A0C-B854-4BD3-9BBB-05CC3C23A2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62000" y="371475"/>
            <a:ext cx="2562225" cy="46990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ea typeface="+mn-ea"/>
                <a:cs typeface="+mn-cs"/>
              </a:rPr>
              <a:t>Použitá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56B87B-52A1-4CF4-BCD8-48EB0F86D1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911713"/>
            <a:ext cx="10020300" cy="5014913"/>
          </a:xfrm>
        </p:spPr>
        <p:txBody>
          <a:bodyPr>
            <a:normAutofit/>
          </a:bodyPr>
          <a:lstStyle/>
          <a:p>
            <a:r>
              <a:rPr lang="cs-CZ" sz="2000" dirty="0"/>
              <a:t>Bilance zdrojů fosforu a dusíku v povodí nádrže Orlík (2010)</a:t>
            </a:r>
          </a:p>
          <a:p>
            <a:r>
              <a:rPr lang="cs-CZ" sz="2000" dirty="0"/>
              <a:t>Evidence uživatelů vod na PVL (2015 – 2018)</a:t>
            </a:r>
          </a:p>
          <a:p>
            <a:r>
              <a:rPr lang="cs-CZ" sz="2000" dirty="0"/>
              <a:t>Dostupné podklady pro zpracování PDP III. cyklus</a:t>
            </a:r>
          </a:p>
          <a:p>
            <a:r>
              <a:rPr lang="cs-CZ" sz="2000" dirty="0"/>
              <a:t>VÚME, VÚPE (2015 – 2018)</a:t>
            </a:r>
          </a:p>
          <a:p>
            <a:r>
              <a:rPr lang="cs-CZ" sz="2000" dirty="0"/>
              <a:t>ČSÚ – statistika počtu obyvatel v obcích</a:t>
            </a:r>
          </a:p>
          <a:p>
            <a:r>
              <a:rPr lang="cs-CZ" sz="2000" dirty="0"/>
              <a:t>Aktuální PRVK</a:t>
            </a:r>
          </a:p>
          <a:p>
            <a:r>
              <a:rPr lang="cs-CZ" sz="2000" dirty="0"/>
              <a:t>Integrovaná data z monitorovacích profilů (statisticky vyhodnocená data za roky 2015 – 2018)</a:t>
            </a:r>
          </a:p>
          <a:p>
            <a:r>
              <a:rPr lang="cs-CZ" sz="2000" dirty="0"/>
              <a:t>Monitorovací kampaně JCK – zpracovatel PVL</a:t>
            </a:r>
          </a:p>
          <a:p>
            <a:r>
              <a:rPr lang="cs-CZ" sz="2000" b="1" dirty="0">
                <a:solidFill>
                  <a:srgbClr val="B484A2"/>
                </a:solidFill>
              </a:rPr>
              <a:t>DPZ – Analýza obsahu fosforu v MVN &gt;0.5ha</a:t>
            </a: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3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ECD173F-1786-4A96-A857-609DB411A28F}"/>
              </a:ext>
            </a:extLst>
          </p:cNvPr>
          <p:cNvSpPr txBox="1"/>
          <p:nvPr/>
        </p:nvSpPr>
        <p:spPr>
          <a:xfrm>
            <a:off x="585808" y="698732"/>
            <a:ext cx="6497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Eutrofizaci VN Orlík způsobuje primárně nadbytek přísunu fosforu do nádrže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Celkově bylo vyčísleno, že do vodního prostředí v zájmovém území se ročně dostává </a:t>
            </a:r>
            <a:r>
              <a:rPr lang="cs-CZ" b="1" dirty="0"/>
              <a:t>397 t</a:t>
            </a:r>
            <a:r>
              <a:rPr lang="cs-CZ" dirty="0"/>
              <a:t> celkového fosforu - EMISE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Zdroje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Bodové zdroje – komunální a průmyslové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Rybníky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Plošné zdroje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54015D-3F15-47F6-BCD0-5380F03602B4}"/>
              </a:ext>
            </a:extLst>
          </p:cNvPr>
          <p:cNvSpPr txBox="1"/>
          <p:nvPr/>
        </p:nvSpPr>
        <p:spPr>
          <a:xfrm>
            <a:off x="216747" y="237067"/>
            <a:ext cx="587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Bilanční studie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C4B621-CF86-4FF3-A25D-C4771D9FD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360327"/>
              </p:ext>
            </p:extLst>
          </p:nvPr>
        </p:nvGraphicFramePr>
        <p:xfrm>
          <a:off x="585807" y="3256180"/>
          <a:ext cx="6497283" cy="3255271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724828">
                  <a:extLst>
                    <a:ext uri="{9D8B030D-6E8A-4147-A177-3AD203B41FA5}">
                      <a16:colId xmlns:a16="http://schemas.microsoft.com/office/drawing/2014/main" val="3183399734"/>
                    </a:ext>
                  </a:extLst>
                </a:gridCol>
                <a:gridCol w="1950504">
                  <a:extLst>
                    <a:ext uri="{9D8B030D-6E8A-4147-A177-3AD203B41FA5}">
                      <a16:colId xmlns:a16="http://schemas.microsoft.com/office/drawing/2014/main" val="1345665588"/>
                    </a:ext>
                  </a:extLst>
                </a:gridCol>
                <a:gridCol w="1821951">
                  <a:extLst>
                    <a:ext uri="{9D8B030D-6E8A-4147-A177-3AD203B41FA5}">
                      <a16:colId xmlns:a16="http://schemas.microsoft.com/office/drawing/2014/main" val="1205204361"/>
                    </a:ext>
                  </a:extLst>
                </a:gridCol>
              </a:tblGrid>
              <a:tr h="60703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dirty="0">
                          <a:effectLst/>
                        </a:rPr>
                        <a:t>Zdroje </a:t>
                      </a:r>
                      <a:r>
                        <a:rPr lang="cs-CZ" sz="1300" dirty="0" err="1">
                          <a:effectLst/>
                        </a:rPr>
                        <a:t>P</a:t>
                      </a:r>
                      <a:r>
                        <a:rPr lang="cs-CZ" sz="1300" baseline="-25000" dirty="0" err="1">
                          <a:effectLst/>
                        </a:rPr>
                        <a:t>celk</a:t>
                      </a:r>
                      <a:r>
                        <a:rPr lang="cs-CZ" sz="1300" dirty="0">
                          <a:effectLst/>
                        </a:rPr>
                        <a:t> v povodí VD Orlík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dirty="0">
                          <a:effectLst/>
                        </a:rPr>
                        <a:t>Velikost zdrojů </a:t>
                      </a:r>
                      <a:r>
                        <a:rPr lang="cs-CZ" sz="1300" dirty="0" err="1">
                          <a:effectLst/>
                        </a:rPr>
                        <a:t>P</a:t>
                      </a:r>
                      <a:r>
                        <a:rPr lang="cs-CZ" sz="1300" baseline="-25000" dirty="0" err="1">
                          <a:effectLst/>
                        </a:rPr>
                        <a:t>celk</a:t>
                      </a:r>
                      <a:r>
                        <a:rPr lang="cs-CZ" sz="1300" dirty="0">
                          <a:effectLst/>
                        </a:rPr>
                        <a:t> </a:t>
                      </a:r>
                      <a:r>
                        <a:rPr lang="en-US" sz="1300" dirty="0">
                          <a:effectLst/>
                        </a:rPr>
                        <a:t>[</a:t>
                      </a:r>
                      <a:r>
                        <a:rPr lang="cs-CZ" sz="1300" dirty="0">
                          <a:effectLst/>
                        </a:rPr>
                        <a:t>t/rok]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>
                          <a:effectLst/>
                        </a:rPr>
                        <a:t>Podíl jednotlivých zdrojů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1380294515"/>
                  </a:ext>
                </a:extLst>
              </a:tr>
              <a:tr h="30351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dirty="0">
                          <a:solidFill>
                            <a:srgbClr val="B484A2"/>
                          </a:solidFill>
                          <a:effectLst/>
                        </a:rPr>
                        <a:t>Komunální zdroje</a:t>
                      </a:r>
                      <a:endParaRPr lang="cs-CZ" sz="1300" dirty="0">
                        <a:solidFill>
                          <a:srgbClr val="B484A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b="1" dirty="0">
                          <a:solidFill>
                            <a:srgbClr val="B484A2"/>
                          </a:solidFill>
                          <a:effectLst/>
                        </a:rPr>
                        <a:t>194</a:t>
                      </a:r>
                      <a:endParaRPr lang="cs-CZ" sz="1300" b="1" dirty="0">
                        <a:solidFill>
                          <a:srgbClr val="B484A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b="1" dirty="0">
                          <a:solidFill>
                            <a:srgbClr val="B484A2"/>
                          </a:solidFill>
                          <a:effectLst/>
                        </a:rPr>
                        <a:t>49 %</a:t>
                      </a:r>
                      <a:endParaRPr lang="cs-CZ" sz="1300" b="1" dirty="0">
                        <a:solidFill>
                          <a:srgbClr val="B484A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3119048560"/>
                  </a:ext>
                </a:extLst>
              </a:tr>
              <a:tr h="313317">
                <a:tc>
                  <a:txBody>
                    <a:bodyPr/>
                    <a:lstStyle/>
                    <a:p>
                      <a:pPr indent="29083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vypouštění z ČOV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64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</a:rPr>
                        <a:t>16 %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3582874163"/>
                  </a:ext>
                </a:extLst>
              </a:tr>
              <a:tr h="313317">
                <a:tc>
                  <a:txBody>
                    <a:bodyPr/>
                    <a:lstStyle/>
                    <a:p>
                      <a:pPr marL="271463" indent="1905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úniky na kanalizacích (netěsnosti a odlehčení)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</a:rPr>
                        <a:t>66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17 %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1441408879"/>
                  </a:ext>
                </a:extLst>
              </a:tr>
              <a:tr h="313317">
                <a:tc>
                  <a:txBody>
                    <a:bodyPr/>
                    <a:lstStyle/>
                    <a:p>
                      <a:pPr indent="29083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obyvatelé nepřipojení na kanalizaci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64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16 %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1114273547"/>
                  </a:ext>
                </a:extLst>
              </a:tr>
              <a:tr h="31869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dirty="0">
                          <a:effectLst/>
                        </a:rPr>
                        <a:t>Průmyslové zdroje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>
                          <a:effectLst/>
                        </a:rPr>
                        <a:t>2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>
                          <a:effectLst/>
                        </a:rPr>
                        <a:t>0,5 %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1696773346"/>
                  </a:ext>
                </a:extLst>
              </a:tr>
              <a:tr h="31869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dirty="0">
                          <a:effectLst/>
                        </a:rPr>
                        <a:t>Plošné zdroje – plošný odtok (bez erozního P)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>
                          <a:effectLst/>
                        </a:rPr>
                        <a:t>84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>
                          <a:effectLst/>
                        </a:rPr>
                        <a:t>21 %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1088747233"/>
                  </a:ext>
                </a:extLst>
              </a:tr>
              <a:tr h="31869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b="1" dirty="0">
                          <a:solidFill>
                            <a:srgbClr val="B484A2"/>
                          </a:solidFill>
                          <a:effectLst/>
                        </a:rPr>
                        <a:t>Rybníky</a:t>
                      </a:r>
                      <a:endParaRPr lang="cs-CZ" sz="1300" b="1" dirty="0">
                        <a:solidFill>
                          <a:srgbClr val="B484A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b="1" dirty="0">
                          <a:solidFill>
                            <a:srgbClr val="B484A2"/>
                          </a:solidFill>
                          <a:effectLst/>
                        </a:rPr>
                        <a:t>117</a:t>
                      </a:r>
                      <a:endParaRPr lang="cs-CZ" sz="1300" b="1" dirty="0">
                        <a:solidFill>
                          <a:srgbClr val="B484A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b="1" dirty="0">
                          <a:solidFill>
                            <a:srgbClr val="B484A2"/>
                          </a:solidFill>
                          <a:effectLst/>
                        </a:rPr>
                        <a:t>29 %</a:t>
                      </a:r>
                      <a:endParaRPr lang="cs-CZ" sz="1300" b="1" dirty="0">
                        <a:solidFill>
                          <a:srgbClr val="B484A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2261977585"/>
                  </a:ext>
                </a:extLst>
              </a:tr>
              <a:tr h="31869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Celkem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397</a:t>
                      </a:r>
                      <a:endParaRPr lang="cs-CZ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300" dirty="0">
                          <a:effectLst/>
                        </a:rPr>
                        <a:t>100 %</a:t>
                      </a:r>
                      <a:endParaRPr lang="cs-CZ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883" marR="87883" marT="0" marB="0" anchor="ctr"/>
                </a:tc>
                <a:extLst>
                  <a:ext uri="{0D108BD9-81ED-4DB2-BD59-A6C34878D82A}">
                    <a16:rowId xmlns:a16="http://schemas.microsoft.com/office/drawing/2014/main" val="200401448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F19DCB0-6E6F-445C-8338-C8B250772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25" y="698732"/>
            <a:ext cx="3209306" cy="2991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BB9ED-DAFD-40EA-A1C2-13F245366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141" y="3795933"/>
            <a:ext cx="2521673" cy="26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4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Sweco">
      <a:majorFont>
        <a:latin typeface="Sweco Sans Medium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Muted1">
      <a:srgbClr val="A48730"/>
    </a:custClr>
    <a:custClr name="Muted2">
      <a:srgbClr val="8593AF"/>
    </a:custClr>
    <a:custClr name="Muted3">
      <a:srgbClr val="B484A2"/>
    </a:custClr>
    <a:custClr name="Bright1">
      <a:srgbClr val="DEC55B"/>
    </a:custClr>
    <a:custClr name="Bright2">
      <a:srgbClr val="C0D4FD"/>
    </a:custClr>
    <a:custClr name="Bright3">
      <a:srgbClr val="F2B1DC"/>
    </a:custClr>
    <a:custClr name="Grey1">
      <a:srgbClr val="E2E0DA"/>
    </a:custClr>
    <a:custClr name="Grey2">
      <a:srgbClr val="A4A4A6"/>
    </a:custClr>
    <a:custClr name="Grey3">
      <a:srgbClr val="3F3F42"/>
    </a:custClr>
  </a:custClrLst>
  <a:extLst>
    <a:ext uri="{05A4C25C-085E-4340-85A3-A5531E510DB2}">
      <thm15:themeFamily xmlns:thm15="http://schemas.microsoft.com/office/thememl/2012/main" name="Presentation Sweco 16_9.potx" id="{D10F1A34-0F2D-4B37-AC21-813195AF51D6}" vid="{08955637-9086-41ED-8B34-1F97F598EEE4}"/>
    </a:ext>
  </a:extLst>
</a:theme>
</file>

<file path=ppt/theme/theme2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Sweco">
      <a:majorFont>
        <a:latin typeface="Sweco Sans Medium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Sweco">
      <a:majorFont>
        <a:latin typeface="Sweco Sans Medium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F787D54-633E-43BA-A1A4-F442ED5879A1}">
  <we:reference id="f12c312d-282a-4734-8843-05915fdfef0b" version="4.3.3.0" store="EXCatalog" storeType="EXCatalog"/>
  <we:alternateReferences>
    <we:reference id="WA104178141" version="4.3.3.0" store="sv-SE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5C5A2DB95CB49BE9DF62A60860DEF" ma:contentTypeVersion="13" ma:contentTypeDescription="Create a new document." ma:contentTypeScope="" ma:versionID="12cb6a0e4e38ff73cfafea87cb7dc328">
  <xsd:schema xmlns:xsd="http://www.w3.org/2001/XMLSchema" xmlns:xs="http://www.w3.org/2001/XMLSchema" xmlns:p="http://schemas.microsoft.com/office/2006/metadata/properties" xmlns:ns2="56949c43-533c-41e4-8f43-249abb294cc0" xmlns:ns3="6398a373-be4f-411d-9cbf-8d1e6aeadd83" targetNamespace="http://schemas.microsoft.com/office/2006/metadata/properties" ma:root="true" ma:fieldsID="8ab4d8fcd75f628ccb79f9af5ecaaa38" ns2:_="" ns3:_="">
    <xsd:import namespace="56949c43-533c-41e4-8f43-249abb294cc0"/>
    <xsd:import namespace="6398a373-be4f-411d-9cbf-8d1e6aeadd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949c43-533c-41e4-8f43-249abb294c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8a373-be4f-411d-9cbf-8d1e6aeadd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06DE59-1C82-4BB5-82CC-A8AB153B6A9B}">
  <ds:schemaRefs>
    <ds:schemaRef ds:uri="56949c43-533c-41e4-8f43-249abb294c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EF3CF70-9FE6-4533-A89A-4FDA1AB177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949c43-533c-41e4-8f43-249abb294cc0"/>
    <ds:schemaRef ds:uri="6398a373-be4f-411d-9cbf-8d1e6aeadd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F76C74-E454-4C55-81A8-0B5C429692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5254</TotalTime>
  <Words>2751</Words>
  <Application>Microsoft Office PowerPoint</Application>
  <PresentationFormat>Widescreen</PresentationFormat>
  <Paragraphs>604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Cambria Math</vt:lpstr>
      <vt:lpstr>Calibri</vt:lpstr>
      <vt:lpstr>Sweco Sans Medium</vt:lpstr>
      <vt:lpstr>Wingdings</vt:lpstr>
      <vt:lpstr>Sweco Sans</vt:lpstr>
      <vt:lpstr>Arial</vt:lpstr>
      <vt:lpstr>Office-tema</vt:lpstr>
      <vt:lpstr>Studie proveditelnosti opatření ke snížení dotace fosforu do vodního díla Orlík</vt:lpstr>
      <vt:lpstr>Smluvní závazky</vt:lpstr>
      <vt:lpstr>ŘEŠITELSKÝ TÝM</vt:lpstr>
      <vt:lpstr>PowerPoint Presentation</vt:lpstr>
      <vt:lpstr>PowerPoint Presentation</vt:lpstr>
      <vt:lpstr>ETAPA I – Analýza současného stavu               </vt:lpstr>
      <vt:lpstr>PowerPoint Presentation</vt:lpstr>
      <vt:lpstr>Použitá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ETAPA II – návrh opatření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</dc:title>
  <dc:creator>Klátilová, Lucie</dc:creator>
  <cp:lastModifiedBy>Čejka, Filip</cp:lastModifiedBy>
  <cp:revision>31</cp:revision>
  <dcterms:created xsi:type="dcterms:W3CDTF">2021-01-12T09:36:03Z</dcterms:created>
  <dcterms:modified xsi:type="dcterms:W3CDTF">2022-06-01T09:02:02Z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2021-02-04T15:00:17Z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168092af-c395-4c49-bc97-00006dff3c24</vt:lpwstr>
  </property>
  <property fmtid="{D5CDD505-2E9C-101B-9397-08002B2CF9AE}" pid="8" name="MSIP_Label_43f08ec5-d6d9-4227-8387-ccbfcb3632c4_ContentBits">
    <vt:lpwstr>0</vt:lpwstr>
  </property>
  <property fmtid="{D5CDD505-2E9C-101B-9397-08002B2CF9AE}" pid="9" name="ContentTypeId">
    <vt:lpwstr>0x010100EA55C5A2DB95CB49BE9DF62A60860DEF</vt:lpwstr>
  </property>
</Properties>
</file>